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drawings/drawing10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2" r:id="rId4"/>
    <p:sldId id="273" r:id="rId5"/>
    <p:sldId id="274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1F691-A272-442E-9BDC-7AEF48EB0FF1}" v="570" dt="2022-02-21T16:00:18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ve\Documents\Research\Peterson\Peterson_note4\data\figures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Dave\Documents\Research\Peterson\Peterson_note4\data\figures_and_table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C:\Users\Dave\Documents\Research\Peterson\Peterson_note4\data\figures.xls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iie-my.sharepoint.com/personal/david_wilcox_piie_com/Documents/The%20Inflation%20Morass%20in%2010%20charts%20version%20of%20Feb%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iie-my.sharepoint.com/personal/david_wilcox_piie_com/Documents/The%20Inflation%20Morass%20in%2010%20charts%20version%20of%20Feb%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Dave\Documents\Research\Peterson\Peterson_note4\data\figure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Dave\Documents\Research\Peterson\Peterson_note4\tables_and_figures_data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Dave\Documents\Research\Peterson\Peterson_note4\Price_data.xls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Dave\Documents\Research\Peterson\Peterson_note4\Price_data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iie-my.sharepoint.com/personal/david_wilcox_piie_com/Documents/Bloomberg%20forecasts%20as%20of%20Jan%202022%20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piie-my.sharepoint.com/personal/david_wilcox_piie_com/Documents/Bloomberg%20forecasts%20as%20of%20Jan%202022%20v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PCE Inflation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1109392575928012E-2"/>
          <c:y val="0.10317901234567901"/>
          <c:w val="0.87778121484814398"/>
          <c:h val="0.7557544988288537"/>
        </c:manualLayout>
      </c:layout>
      <c:lineChart>
        <c:grouping val="standard"/>
        <c:varyColors val="0"/>
        <c:ser>
          <c:idx val="0"/>
          <c:order val="0"/>
          <c:tx>
            <c:v>PCE cw price index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'figure 1'!$A$2:$A$745</c:f>
              <c:numCache>
                <c:formatCode>yyyy\-mm\-dd</c:formatCode>
                <c:ptCount val="744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42370</c:v>
                </c:pt>
                <c:pt idx="673">
                  <c:v>42401</c:v>
                </c:pt>
                <c:pt idx="674">
                  <c:v>42430</c:v>
                </c:pt>
                <c:pt idx="675">
                  <c:v>42461</c:v>
                </c:pt>
                <c:pt idx="676">
                  <c:v>42491</c:v>
                </c:pt>
                <c:pt idx="677">
                  <c:v>42522</c:v>
                </c:pt>
                <c:pt idx="678">
                  <c:v>42552</c:v>
                </c:pt>
                <c:pt idx="679">
                  <c:v>42583</c:v>
                </c:pt>
                <c:pt idx="680">
                  <c:v>42614</c:v>
                </c:pt>
                <c:pt idx="681">
                  <c:v>42644</c:v>
                </c:pt>
                <c:pt idx="682">
                  <c:v>42675</c:v>
                </c:pt>
                <c:pt idx="683">
                  <c:v>42705</c:v>
                </c:pt>
                <c:pt idx="684">
                  <c:v>42736</c:v>
                </c:pt>
                <c:pt idx="685">
                  <c:v>42767</c:v>
                </c:pt>
                <c:pt idx="686">
                  <c:v>42795</c:v>
                </c:pt>
                <c:pt idx="687">
                  <c:v>42826</c:v>
                </c:pt>
                <c:pt idx="688">
                  <c:v>42856</c:v>
                </c:pt>
                <c:pt idx="689">
                  <c:v>42887</c:v>
                </c:pt>
                <c:pt idx="690">
                  <c:v>42917</c:v>
                </c:pt>
                <c:pt idx="691">
                  <c:v>42948</c:v>
                </c:pt>
                <c:pt idx="692">
                  <c:v>42979</c:v>
                </c:pt>
                <c:pt idx="693">
                  <c:v>43009</c:v>
                </c:pt>
                <c:pt idx="694">
                  <c:v>43040</c:v>
                </c:pt>
                <c:pt idx="695">
                  <c:v>43070</c:v>
                </c:pt>
                <c:pt idx="696">
                  <c:v>43101</c:v>
                </c:pt>
                <c:pt idx="697">
                  <c:v>43132</c:v>
                </c:pt>
                <c:pt idx="698">
                  <c:v>43160</c:v>
                </c:pt>
                <c:pt idx="699">
                  <c:v>43191</c:v>
                </c:pt>
                <c:pt idx="700">
                  <c:v>43221</c:v>
                </c:pt>
                <c:pt idx="701">
                  <c:v>43252</c:v>
                </c:pt>
                <c:pt idx="702">
                  <c:v>43282</c:v>
                </c:pt>
                <c:pt idx="703">
                  <c:v>43313</c:v>
                </c:pt>
                <c:pt idx="704">
                  <c:v>43344</c:v>
                </c:pt>
                <c:pt idx="705">
                  <c:v>43374</c:v>
                </c:pt>
                <c:pt idx="706">
                  <c:v>43405</c:v>
                </c:pt>
                <c:pt idx="707">
                  <c:v>43435</c:v>
                </c:pt>
                <c:pt idx="708">
                  <c:v>43466</c:v>
                </c:pt>
                <c:pt idx="709">
                  <c:v>43497</c:v>
                </c:pt>
                <c:pt idx="710">
                  <c:v>43525</c:v>
                </c:pt>
                <c:pt idx="711">
                  <c:v>43556</c:v>
                </c:pt>
                <c:pt idx="712">
                  <c:v>43586</c:v>
                </c:pt>
                <c:pt idx="713">
                  <c:v>43617</c:v>
                </c:pt>
                <c:pt idx="714">
                  <c:v>43647</c:v>
                </c:pt>
                <c:pt idx="715">
                  <c:v>43678</c:v>
                </c:pt>
                <c:pt idx="716">
                  <c:v>43709</c:v>
                </c:pt>
                <c:pt idx="717">
                  <c:v>43739</c:v>
                </c:pt>
                <c:pt idx="718">
                  <c:v>43770</c:v>
                </c:pt>
                <c:pt idx="719">
                  <c:v>43800</c:v>
                </c:pt>
                <c:pt idx="720">
                  <c:v>43831</c:v>
                </c:pt>
                <c:pt idx="721">
                  <c:v>43862</c:v>
                </c:pt>
                <c:pt idx="722">
                  <c:v>43891</c:v>
                </c:pt>
                <c:pt idx="723">
                  <c:v>43922</c:v>
                </c:pt>
                <c:pt idx="724">
                  <c:v>43952</c:v>
                </c:pt>
                <c:pt idx="725">
                  <c:v>43983</c:v>
                </c:pt>
                <c:pt idx="726">
                  <c:v>44013</c:v>
                </c:pt>
                <c:pt idx="727">
                  <c:v>44044</c:v>
                </c:pt>
                <c:pt idx="728">
                  <c:v>44075</c:v>
                </c:pt>
                <c:pt idx="729">
                  <c:v>44105</c:v>
                </c:pt>
                <c:pt idx="730">
                  <c:v>44136</c:v>
                </c:pt>
                <c:pt idx="731">
                  <c:v>44166</c:v>
                </c:pt>
                <c:pt idx="732">
                  <c:v>44197</c:v>
                </c:pt>
                <c:pt idx="733">
                  <c:v>44228</c:v>
                </c:pt>
                <c:pt idx="734">
                  <c:v>44256</c:v>
                </c:pt>
                <c:pt idx="735">
                  <c:v>44287</c:v>
                </c:pt>
                <c:pt idx="736">
                  <c:v>44317</c:v>
                </c:pt>
                <c:pt idx="737">
                  <c:v>44348</c:v>
                </c:pt>
                <c:pt idx="738">
                  <c:v>44378</c:v>
                </c:pt>
                <c:pt idx="739">
                  <c:v>44409</c:v>
                </c:pt>
                <c:pt idx="740">
                  <c:v>44440</c:v>
                </c:pt>
                <c:pt idx="741">
                  <c:v>44470</c:v>
                </c:pt>
                <c:pt idx="742">
                  <c:v>44501</c:v>
                </c:pt>
                <c:pt idx="743">
                  <c:v>44531</c:v>
                </c:pt>
              </c:numCache>
            </c:numRef>
          </c:cat>
          <c:val>
            <c:numRef>
              <c:f>'figure 1'!$B$2:$B$745</c:f>
              <c:numCache>
                <c:formatCode>0.0</c:formatCode>
                <c:ptCount val="744"/>
                <c:pt idx="0">
                  <c:v>1.6955499999999999</c:v>
                </c:pt>
                <c:pt idx="1">
                  <c:v>1.70642</c:v>
                </c:pt>
                <c:pt idx="2">
                  <c:v>1.6928099999999999</c:v>
                </c:pt>
                <c:pt idx="3">
                  <c:v>1.8633500000000001</c:v>
                </c:pt>
                <c:pt idx="4">
                  <c:v>1.9119699999999999</c:v>
                </c:pt>
                <c:pt idx="5">
                  <c:v>1.6651199999999999</c:v>
                </c:pt>
                <c:pt idx="6">
                  <c:v>1.6307400000000001</c:v>
                </c:pt>
                <c:pt idx="7">
                  <c:v>1.65926</c:v>
                </c:pt>
                <c:pt idx="8">
                  <c:v>1.4518599999999999</c:v>
                </c:pt>
                <c:pt idx="9">
                  <c:v>1.3256399999999999</c:v>
                </c:pt>
                <c:pt idx="10">
                  <c:v>1.60083</c:v>
                </c:pt>
                <c:pt idx="11">
                  <c:v>1.50708</c:v>
                </c:pt>
                <c:pt idx="12">
                  <c:v>1.5753299999999999</c:v>
                </c:pt>
                <c:pt idx="13">
                  <c:v>1.5675699999999999</c:v>
                </c:pt>
                <c:pt idx="14">
                  <c:v>1.45655</c:v>
                </c:pt>
                <c:pt idx="15">
                  <c:v>1.0243899999999999</c:v>
                </c:pt>
                <c:pt idx="16">
                  <c:v>0.97460000000000002</c:v>
                </c:pt>
                <c:pt idx="17">
                  <c:v>0.98026999999999997</c:v>
                </c:pt>
                <c:pt idx="18">
                  <c:v>1.0210900000000001</c:v>
                </c:pt>
                <c:pt idx="19">
                  <c:v>0.93440999999999996</c:v>
                </c:pt>
                <c:pt idx="20">
                  <c:v>0.98841999999999997</c:v>
                </c:pt>
                <c:pt idx="21">
                  <c:v>0.86007999999999996</c:v>
                </c:pt>
                <c:pt idx="22">
                  <c:v>0.53124000000000005</c:v>
                </c:pt>
                <c:pt idx="23">
                  <c:v>0.53715000000000002</c:v>
                </c:pt>
                <c:pt idx="24">
                  <c:v>0.71209</c:v>
                </c:pt>
                <c:pt idx="25">
                  <c:v>0.88624000000000003</c:v>
                </c:pt>
                <c:pt idx="26">
                  <c:v>1.0737099999999999</c:v>
                </c:pt>
                <c:pt idx="27">
                  <c:v>1.2494000000000001</c:v>
                </c:pt>
                <c:pt idx="28">
                  <c:v>1.26078</c:v>
                </c:pt>
                <c:pt idx="29">
                  <c:v>1.27223</c:v>
                </c:pt>
                <c:pt idx="30">
                  <c:v>0.99873999999999996</c:v>
                </c:pt>
                <c:pt idx="31">
                  <c:v>1.0580099999999999</c:v>
                </c:pt>
                <c:pt idx="32">
                  <c:v>1.4411</c:v>
                </c:pt>
                <c:pt idx="33">
                  <c:v>1.34518</c:v>
                </c:pt>
                <c:pt idx="34">
                  <c:v>1.41716</c:v>
                </c:pt>
                <c:pt idx="35">
                  <c:v>1.3447</c:v>
                </c:pt>
                <c:pt idx="36">
                  <c:v>1.40212</c:v>
                </c:pt>
                <c:pt idx="37">
                  <c:v>1.2370000000000001</c:v>
                </c:pt>
                <c:pt idx="38">
                  <c:v>1.0265</c:v>
                </c:pt>
                <c:pt idx="39">
                  <c:v>0.90610999999999997</c:v>
                </c:pt>
                <c:pt idx="40">
                  <c:v>1.0008300000000001</c:v>
                </c:pt>
                <c:pt idx="41">
                  <c:v>1.16099</c:v>
                </c:pt>
                <c:pt idx="42">
                  <c:v>1.4177599999999999</c:v>
                </c:pt>
                <c:pt idx="43">
                  <c:v>1.4097900000000001</c:v>
                </c:pt>
                <c:pt idx="44">
                  <c:v>0.88788999999999996</c:v>
                </c:pt>
                <c:pt idx="45">
                  <c:v>1.1969700000000001</c:v>
                </c:pt>
                <c:pt idx="46">
                  <c:v>1.26118</c:v>
                </c:pt>
                <c:pt idx="47">
                  <c:v>1.4512499999999999</c:v>
                </c:pt>
                <c:pt idx="48">
                  <c:v>1.4181900000000001</c:v>
                </c:pt>
                <c:pt idx="49">
                  <c:v>1.458</c:v>
                </c:pt>
                <c:pt idx="50">
                  <c:v>1.5949899999999999</c:v>
                </c:pt>
                <c:pt idx="51">
                  <c:v>1.6777899999999999</c:v>
                </c:pt>
                <c:pt idx="52">
                  <c:v>1.52766</c:v>
                </c:pt>
                <c:pt idx="53">
                  <c:v>1.44783</c:v>
                </c:pt>
                <c:pt idx="54">
                  <c:v>1.3744499999999999</c:v>
                </c:pt>
                <c:pt idx="55">
                  <c:v>1.3198000000000001</c:v>
                </c:pt>
                <c:pt idx="56">
                  <c:v>1.49613</c:v>
                </c:pt>
                <c:pt idx="57">
                  <c:v>1.3584700000000001</c:v>
                </c:pt>
                <c:pt idx="58">
                  <c:v>1.3565700000000001</c:v>
                </c:pt>
                <c:pt idx="59">
                  <c:v>1.35459</c:v>
                </c:pt>
                <c:pt idx="60">
                  <c:v>1.2526900000000001</c:v>
                </c:pt>
                <c:pt idx="61">
                  <c:v>1.14615</c:v>
                </c:pt>
                <c:pt idx="62">
                  <c:v>1.2210700000000001</c:v>
                </c:pt>
                <c:pt idx="63">
                  <c:v>1.30149</c:v>
                </c:pt>
                <c:pt idx="64">
                  <c:v>1.5163</c:v>
                </c:pt>
                <c:pt idx="65">
                  <c:v>1.67082</c:v>
                </c:pt>
                <c:pt idx="66">
                  <c:v>1.6165499999999999</c:v>
                </c:pt>
                <c:pt idx="67">
                  <c:v>1.5573399999999999</c:v>
                </c:pt>
                <c:pt idx="68">
                  <c:v>1.45095</c:v>
                </c:pt>
                <c:pt idx="69">
                  <c:v>1.4211400000000001</c:v>
                </c:pt>
                <c:pt idx="70">
                  <c:v>1.4480200000000001</c:v>
                </c:pt>
                <c:pt idx="71">
                  <c:v>1.6706000000000001</c:v>
                </c:pt>
                <c:pt idx="72">
                  <c:v>1.6802900000000001</c:v>
                </c:pt>
                <c:pt idx="73">
                  <c:v>2.05925</c:v>
                </c:pt>
                <c:pt idx="74">
                  <c:v>2.1714199999999999</c:v>
                </c:pt>
                <c:pt idx="75">
                  <c:v>2.3687999999999998</c:v>
                </c:pt>
                <c:pt idx="76">
                  <c:v>2.2662200000000001</c:v>
                </c:pt>
                <c:pt idx="77">
                  <c:v>2.22539</c:v>
                </c:pt>
                <c:pt idx="78">
                  <c:v>2.34348</c:v>
                </c:pt>
                <c:pt idx="79">
                  <c:v>2.7134900000000002</c:v>
                </c:pt>
                <c:pt idx="80">
                  <c:v>2.9914499999999999</c:v>
                </c:pt>
                <c:pt idx="81">
                  <c:v>3.22967</c:v>
                </c:pt>
                <c:pt idx="82">
                  <c:v>3.2129699999999999</c:v>
                </c:pt>
                <c:pt idx="83">
                  <c:v>3.04833</c:v>
                </c:pt>
                <c:pt idx="84">
                  <c:v>2.9315199999999999</c:v>
                </c:pt>
                <c:pt idx="85">
                  <c:v>2.6263899999999998</c:v>
                </c:pt>
                <c:pt idx="86">
                  <c:v>2.4401199999999998</c:v>
                </c:pt>
                <c:pt idx="87">
                  <c:v>2.24675</c:v>
                </c:pt>
                <c:pt idx="88">
                  <c:v>2.32233</c:v>
                </c:pt>
                <c:pt idx="89">
                  <c:v>2.3890600000000002</c:v>
                </c:pt>
                <c:pt idx="90">
                  <c:v>2.54053</c:v>
                </c:pt>
                <c:pt idx="91">
                  <c:v>2.4697499999999999</c:v>
                </c:pt>
                <c:pt idx="92">
                  <c:v>2.4564300000000001</c:v>
                </c:pt>
                <c:pt idx="93">
                  <c:v>2.4664799999999998</c:v>
                </c:pt>
                <c:pt idx="94">
                  <c:v>2.6556500000000001</c:v>
                </c:pt>
                <c:pt idx="95">
                  <c:v>2.6062599999999998</c:v>
                </c:pt>
                <c:pt idx="96">
                  <c:v>3.0789499999999999</c:v>
                </c:pt>
                <c:pt idx="97">
                  <c:v>3.3774500000000001</c:v>
                </c:pt>
                <c:pt idx="98">
                  <c:v>3.6553200000000001</c:v>
                </c:pt>
                <c:pt idx="99">
                  <c:v>3.8139099999999999</c:v>
                </c:pt>
                <c:pt idx="100">
                  <c:v>3.99234</c:v>
                </c:pt>
                <c:pt idx="101">
                  <c:v>3.9906199999999998</c:v>
                </c:pt>
                <c:pt idx="102">
                  <c:v>3.96088</c:v>
                </c:pt>
                <c:pt idx="103">
                  <c:v>4.0567599999999997</c:v>
                </c:pt>
                <c:pt idx="104">
                  <c:v>4.1038899999999998</c:v>
                </c:pt>
                <c:pt idx="105">
                  <c:v>4.2757100000000001</c:v>
                </c:pt>
                <c:pt idx="106">
                  <c:v>4.2829499999999996</c:v>
                </c:pt>
                <c:pt idx="107">
                  <c:v>4.3352399999999998</c:v>
                </c:pt>
                <c:pt idx="108">
                  <c:v>4.2564500000000001</c:v>
                </c:pt>
                <c:pt idx="109">
                  <c:v>4.0958399999999999</c:v>
                </c:pt>
                <c:pt idx="110">
                  <c:v>4.2412400000000003</c:v>
                </c:pt>
                <c:pt idx="111">
                  <c:v>4.37582</c:v>
                </c:pt>
                <c:pt idx="112">
                  <c:v>4.4123099999999997</c:v>
                </c:pt>
                <c:pt idx="113">
                  <c:v>4.5871599999999999</c:v>
                </c:pt>
                <c:pt idx="114">
                  <c:v>4.7193500000000004</c:v>
                </c:pt>
                <c:pt idx="115">
                  <c:v>4.58568</c:v>
                </c:pt>
                <c:pt idx="116">
                  <c:v>4.65273</c:v>
                </c:pt>
                <c:pt idx="117">
                  <c:v>4.5496800000000004</c:v>
                </c:pt>
                <c:pt idx="118">
                  <c:v>4.6423100000000002</c:v>
                </c:pt>
                <c:pt idx="119">
                  <c:v>4.91012</c:v>
                </c:pt>
                <c:pt idx="120">
                  <c:v>4.87568</c:v>
                </c:pt>
                <c:pt idx="121">
                  <c:v>5.0267900000000001</c:v>
                </c:pt>
                <c:pt idx="122">
                  <c:v>4.7950400000000002</c:v>
                </c:pt>
                <c:pt idx="123">
                  <c:v>4.8649699999999996</c:v>
                </c:pt>
                <c:pt idx="124">
                  <c:v>4.7748600000000003</c:v>
                </c:pt>
                <c:pt idx="125">
                  <c:v>4.5413500000000004</c:v>
                </c:pt>
                <c:pt idx="126">
                  <c:v>4.4667399999999997</c:v>
                </c:pt>
                <c:pt idx="127">
                  <c:v>4.4493099999999997</c:v>
                </c:pt>
                <c:pt idx="128">
                  <c:v>4.4855299999999998</c:v>
                </c:pt>
                <c:pt idx="129">
                  <c:v>4.6431199999999997</c:v>
                </c:pt>
                <c:pt idx="130">
                  <c:v>4.6085000000000003</c:v>
                </c:pt>
                <c:pt idx="131">
                  <c:v>4.5872900000000003</c:v>
                </c:pt>
                <c:pt idx="132">
                  <c:v>4.4343599999999999</c:v>
                </c:pt>
                <c:pt idx="133">
                  <c:v>4.3294499999999996</c:v>
                </c:pt>
                <c:pt idx="134">
                  <c:v>4.4156899999999997</c:v>
                </c:pt>
                <c:pt idx="135">
                  <c:v>4.2920499999999997</c:v>
                </c:pt>
                <c:pt idx="136">
                  <c:v>4.3986200000000002</c:v>
                </c:pt>
                <c:pt idx="137">
                  <c:v>4.5886100000000001</c:v>
                </c:pt>
                <c:pt idx="138">
                  <c:v>4.5241699999999998</c:v>
                </c:pt>
                <c:pt idx="139">
                  <c:v>4.55044</c:v>
                </c:pt>
                <c:pt idx="140">
                  <c:v>4.2407899999999996</c:v>
                </c:pt>
                <c:pt idx="141">
                  <c:v>3.8895400000000002</c:v>
                </c:pt>
                <c:pt idx="142">
                  <c:v>3.69082</c:v>
                </c:pt>
                <c:pt idx="143">
                  <c:v>3.64181</c:v>
                </c:pt>
                <c:pt idx="144">
                  <c:v>3.84903</c:v>
                </c:pt>
                <c:pt idx="145">
                  <c:v>3.9495100000000001</c:v>
                </c:pt>
                <c:pt idx="146">
                  <c:v>3.7554500000000002</c:v>
                </c:pt>
                <c:pt idx="147">
                  <c:v>3.5142899999999999</c:v>
                </c:pt>
                <c:pt idx="148">
                  <c:v>3.3015599999999998</c:v>
                </c:pt>
                <c:pt idx="149">
                  <c:v>3.0073799999999999</c:v>
                </c:pt>
                <c:pt idx="150">
                  <c:v>3.0623</c:v>
                </c:pt>
                <c:pt idx="151">
                  <c:v>3.06718</c:v>
                </c:pt>
                <c:pt idx="152">
                  <c:v>3.37201</c:v>
                </c:pt>
                <c:pt idx="153">
                  <c:v>3.3259099999999999</c:v>
                </c:pt>
                <c:pt idx="154">
                  <c:v>3.4234200000000001</c:v>
                </c:pt>
                <c:pt idx="155">
                  <c:v>3.34673</c:v>
                </c:pt>
                <c:pt idx="156">
                  <c:v>3.2340800000000001</c:v>
                </c:pt>
                <c:pt idx="157">
                  <c:v>3.3738100000000002</c:v>
                </c:pt>
                <c:pt idx="158">
                  <c:v>3.9550800000000002</c:v>
                </c:pt>
                <c:pt idx="159">
                  <c:v>4.5653499999999996</c:v>
                </c:pt>
                <c:pt idx="160">
                  <c:v>4.8542399999999999</c:v>
                </c:pt>
                <c:pt idx="161">
                  <c:v>5.2917399999999999</c:v>
                </c:pt>
                <c:pt idx="162">
                  <c:v>5.2995700000000001</c:v>
                </c:pt>
                <c:pt idx="163">
                  <c:v>6.1994300000000004</c:v>
                </c:pt>
                <c:pt idx="164">
                  <c:v>6.1498499999999998</c:v>
                </c:pt>
                <c:pt idx="165">
                  <c:v>6.6311900000000001</c:v>
                </c:pt>
                <c:pt idx="166">
                  <c:v>7.1857600000000001</c:v>
                </c:pt>
                <c:pt idx="167">
                  <c:v>7.7222299999999997</c:v>
                </c:pt>
                <c:pt idx="168">
                  <c:v>8.4266500000000004</c:v>
                </c:pt>
                <c:pt idx="169">
                  <c:v>9.1149400000000007</c:v>
                </c:pt>
                <c:pt idx="170">
                  <c:v>9.6061999999999994</c:v>
                </c:pt>
                <c:pt idx="171">
                  <c:v>9.5651100000000007</c:v>
                </c:pt>
                <c:pt idx="172">
                  <c:v>10.105</c:v>
                </c:pt>
                <c:pt idx="173">
                  <c:v>10.4024</c:v>
                </c:pt>
                <c:pt idx="174">
                  <c:v>10.81536</c:v>
                </c:pt>
                <c:pt idx="175">
                  <c:v>10.700749999999999</c:v>
                </c:pt>
                <c:pt idx="176">
                  <c:v>11.404640000000001</c:v>
                </c:pt>
                <c:pt idx="177">
                  <c:v>11.57574</c:v>
                </c:pt>
                <c:pt idx="178">
                  <c:v>11.497870000000001</c:v>
                </c:pt>
                <c:pt idx="179">
                  <c:v>11.46091</c:v>
                </c:pt>
                <c:pt idx="180">
                  <c:v>11.09102</c:v>
                </c:pt>
                <c:pt idx="181">
                  <c:v>10.40715</c:v>
                </c:pt>
                <c:pt idx="182">
                  <c:v>9.5103500000000007</c:v>
                </c:pt>
                <c:pt idx="183">
                  <c:v>9.1121800000000004</c:v>
                </c:pt>
                <c:pt idx="184">
                  <c:v>8.4748999999999999</c:v>
                </c:pt>
                <c:pt idx="185">
                  <c:v>8.2392099999999999</c:v>
                </c:pt>
                <c:pt idx="186">
                  <c:v>8.3688099999999999</c:v>
                </c:pt>
                <c:pt idx="187">
                  <c:v>7.7105399999999999</c:v>
                </c:pt>
                <c:pt idx="188">
                  <c:v>7.1324899999999998</c:v>
                </c:pt>
                <c:pt idx="189">
                  <c:v>6.9855099999999997</c:v>
                </c:pt>
                <c:pt idx="190">
                  <c:v>6.87113</c:v>
                </c:pt>
                <c:pt idx="191">
                  <c:v>6.6208099999999996</c:v>
                </c:pt>
                <c:pt idx="192">
                  <c:v>6.3664300000000003</c:v>
                </c:pt>
                <c:pt idx="193">
                  <c:v>5.9255300000000002</c:v>
                </c:pt>
                <c:pt idx="194">
                  <c:v>5.7262700000000004</c:v>
                </c:pt>
                <c:pt idx="195">
                  <c:v>5.6067799999999997</c:v>
                </c:pt>
                <c:pt idx="196">
                  <c:v>5.69496</c:v>
                </c:pt>
                <c:pt idx="197">
                  <c:v>5.4932600000000003</c:v>
                </c:pt>
                <c:pt idx="198">
                  <c:v>5.1238000000000001</c:v>
                </c:pt>
                <c:pt idx="199">
                  <c:v>5.2484500000000001</c:v>
                </c:pt>
                <c:pt idx="200">
                  <c:v>5.3198499999999997</c:v>
                </c:pt>
                <c:pt idx="201">
                  <c:v>5.26152</c:v>
                </c:pt>
                <c:pt idx="202">
                  <c:v>5.0631599999999999</c:v>
                </c:pt>
                <c:pt idx="203">
                  <c:v>5.0694699999999999</c:v>
                </c:pt>
                <c:pt idx="204">
                  <c:v>5.2780100000000001</c:v>
                </c:pt>
                <c:pt idx="205">
                  <c:v>5.96767</c:v>
                </c:pt>
                <c:pt idx="206">
                  <c:v>6.34199</c:v>
                </c:pt>
                <c:pt idx="207">
                  <c:v>6.7167500000000002</c:v>
                </c:pt>
                <c:pt idx="208">
                  <c:v>6.7452399999999999</c:v>
                </c:pt>
                <c:pt idx="209">
                  <c:v>6.8770100000000003</c:v>
                </c:pt>
                <c:pt idx="210">
                  <c:v>6.8924099999999999</c:v>
                </c:pt>
                <c:pt idx="211">
                  <c:v>6.80159</c:v>
                </c:pt>
                <c:pt idx="212">
                  <c:v>6.6017799999999998</c:v>
                </c:pt>
                <c:pt idx="213">
                  <c:v>6.5377900000000002</c:v>
                </c:pt>
                <c:pt idx="214">
                  <c:v>6.6684099999999997</c:v>
                </c:pt>
                <c:pt idx="215">
                  <c:v>6.5891200000000003</c:v>
                </c:pt>
                <c:pt idx="216">
                  <c:v>6.5994799999999998</c:v>
                </c:pt>
                <c:pt idx="217">
                  <c:v>6.26302</c:v>
                </c:pt>
                <c:pt idx="218">
                  <c:v>6.4166299999999996</c:v>
                </c:pt>
                <c:pt idx="219">
                  <c:v>6.60473</c:v>
                </c:pt>
                <c:pt idx="220">
                  <c:v>6.8237699999999997</c:v>
                </c:pt>
                <c:pt idx="221">
                  <c:v>6.9239199999999999</c:v>
                </c:pt>
                <c:pt idx="222">
                  <c:v>6.9535900000000002</c:v>
                </c:pt>
                <c:pt idx="223">
                  <c:v>6.9959600000000002</c:v>
                </c:pt>
                <c:pt idx="224">
                  <c:v>7.2018800000000001</c:v>
                </c:pt>
                <c:pt idx="225">
                  <c:v>7.5536799999999999</c:v>
                </c:pt>
                <c:pt idx="226">
                  <c:v>7.5471700000000004</c:v>
                </c:pt>
                <c:pt idx="227">
                  <c:v>7.5291100000000002</c:v>
                </c:pt>
                <c:pt idx="228">
                  <c:v>7.70303</c:v>
                </c:pt>
                <c:pt idx="229">
                  <c:v>7.7790800000000004</c:v>
                </c:pt>
                <c:pt idx="230">
                  <c:v>7.9207599999999996</c:v>
                </c:pt>
                <c:pt idx="231">
                  <c:v>8.2240300000000008</c:v>
                </c:pt>
                <c:pt idx="232">
                  <c:v>8.5703300000000002</c:v>
                </c:pt>
                <c:pt idx="233">
                  <c:v>8.75535</c:v>
                </c:pt>
                <c:pt idx="234">
                  <c:v>8.9877099999999999</c:v>
                </c:pt>
                <c:pt idx="235">
                  <c:v>9.2706599999999995</c:v>
                </c:pt>
                <c:pt idx="236">
                  <c:v>9.61083</c:v>
                </c:pt>
                <c:pt idx="237">
                  <c:v>9.6325199999999995</c:v>
                </c:pt>
                <c:pt idx="238">
                  <c:v>9.7687399999999993</c:v>
                </c:pt>
                <c:pt idx="239">
                  <c:v>10.17689</c:v>
                </c:pt>
                <c:pt idx="240">
                  <c:v>10.497439999999999</c:v>
                </c:pt>
                <c:pt idx="241">
                  <c:v>11.10209</c:v>
                </c:pt>
                <c:pt idx="242">
                  <c:v>11.593680000000001</c:v>
                </c:pt>
                <c:pt idx="243">
                  <c:v>11.020720000000001</c:v>
                </c:pt>
                <c:pt idx="244">
                  <c:v>10.73634</c:v>
                </c:pt>
                <c:pt idx="245">
                  <c:v>10.524470000000001</c:v>
                </c:pt>
                <c:pt idx="246">
                  <c:v>10.53843</c:v>
                </c:pt>
                <c:pt idx="247">
                  <c:v>10.61246</c:v>
                </c:pt>
                <c:pt idx="248">
                  <c:v>10.65926</c:v>
                </c:pt>
                <c:pt idx="249">
                  <c:v>10.64636</c:v>
                </c:pt>
                <c:pt idx="250">
                  <c:v>10.777850000000001</c:v>
                </c:pt>
                <c:pt idx="251">
                  <c:v>10.567080000000001</c:v>
                </c:pt>
                <c:pt idx="252">
                  <c:v>10.47284</c:v>
                </c:pt>
                <c:pt idx="253">
                  <c:v>10.39321</c:v>
                </c:pt>
                <c:pt idx="254">
                  <c:v>9.8143600000000006</c:v>
                </c:pt>
                <c:pt idx="255">
                  <c:v>9.7212599999999991</c:v>
                </c:pt>
                <c:pt idx="256">
                  <c:v>9.3637899999999998</c:v>
                </c:pt>
                <c:pt idx="257">
                  <c:v>9.1097699999999993</c:v>
                </c:pt>
                <c:pt idx="258">
                  <c:v>8.9233399999999996</c:v>
                </c:pt>
                <c:pt idx="259">
                  <c:v>8.6982599999999994</c:v>
                </c:pt>
                <c:pt idx="260">
                  <c:v>8.3543599999999998</c:v>
                </c:pt>
                <c:pt idx="261">
                  <c:v>7.9785599999999999</c:v>
                </c:pt>
                <c:pt idx="262">
                  <c:v>7.68222</c:v>
                </c:pt>
                <c:pt idx="263">
                  <c:v>7.3185500000000001</c:v>
                </c:pt>
                <c:pt idx="264">
                  <c:v>6.9284999999999997</c:v>
                </c:pt>
                <c:pt idx="265">
                  <c:v>6.1745599999999996</c:v>
                </c:pt>
                <c:pt idx="266">
                  <c:v>5.7126700000000001</c:v>
                </c:pt>
                <c:pt idx="267">
                  <c:v>5.3064999999999998</c:v>
                </c:pt>
                <c:pt idx="268">
                  <c:v>5.45573</c:v>
                </c:pt>
                <c:pt idx="269">
                  <c:v>5.8010200000000003</c:v>
                </c:pt>
                <c:pt idx="270">
                  <c:v>5.78843</c:v>
                </c:pt>
                <c:pt idx="271">
                  <c:v>5.4585600000000003</c:v>
                </c:pt>
                <c:pt idx="272">
                  <c:v>5.1137899999999998</c:v>
                </c:pt>
                <c:pt idx="273">
                  <c:v>5.2285199999999996</c:v>
                </c:pt>
                <c:pt idx="274">
                  <c:v>4.9786799999999998</c:v>
                </c:pt>
                <c:pt idx="275">
                  <c:v>4.8137400000000001</c:v>
                </c:pt>
                <c:pt idx="276">
                  <c:v>4.6818400000000002</c:v>
                </c:pt>
                <c:pt idx="277">
                  <c:v>4.5453599999999996</c:v>
                </c:pt>
                <c:pt idx="278">
                  <c:v>4.4114800000000001</c:v>
                </c:pt>
                <c:pt idx="279">
                  <c:v>4.8334200000000003</c:v>
                </c:pt>
                <c:pt idx="280">
                  <c:v>4.5132199999999996</c:v>
                </c:pt>
                <c:pt idx="281">
                  <c:v>4.1465800000000002</c:v>
                </c:pt>
                <c:pt idx="282">
                  <c:v>4.1158700000000001</c:v>
                </c:pt>
                <c:pt idx="283">
                  <c:v>4.2393099999999997</c:v>
                </c:pt>
                <c:pt idx="284">
                  <c:v>4.3132999999999999</c:v>
                </c:pt>
                <c:pt idx="285">
                  <c:v>3.9089</c:v>
                </c:pt>
                <c:pt idx="286">
                  <c:v>3.7439100000000001</c:v>
                </c:pt>
                <c:pt idx="287">
                  <c:v>3.6451699999999998</c:v>
                </c:pt>
                <c:pt idx="288">
                  <c:v>3.6117300000000001</c:v>
                </c:pt>
                <c:pt idx="289">
                  <c:v>4.1318900000000003</c:v>
                </c:pt>
                <c:pt idx="290">
                  <c:v>4.3400600000000003</c:v>
                </c:pt>
                <c:pt idx="291">
                  <c:v>4.2610999999999999</c:v>
                </c:pt>
                <c:pt idx="292">
                  <c:v>4.09619</c:v>
                </c:pt>
                <c:pt idx="293">
                  <c:v>3.89418</c:v>
                </c:pt>
                <c:pt idx="294">
                  <c:v>3.68262</c:v>
                </c:pt>
                <c:pt idx="295">
                  <c:v>3.5562800000000001</c:v>
                </c:pt>
                <c:pt idx="296">
                  <c:v>3.3376100000000002</c:v>
                </c:pt>
                <c:pt idx="297">
                  <c:v>3.4038599999999999</c:v>
                </c:pt>
                <c:pt idx="298">
                  <c:v>3.4030999999999998</c:v>
                </c:pt>
                <c:pt idx="299">
                  <c:v>3.63673</c:v>
                </c:pt>
                <c:pt idx="300">
                  <c:v>3.70444</c:v>
                </c:pt>
                <c:pt idx="301">
                  <c:v>3.4902099999999998</c:v>
                </c:pt>
                <c:pt idx="302">
                  <c:v>3.5535100000000002</c:v>
                </c:pt>
                <c:pt idx="303">
                  <c:v>3.3126899999999999</c:v>
                </c:pt>
                <c:pt idx="304">
                  <c:v>3.4279600000000001</c:v>
                </c:pt>
                <c:pt idx="305">
                  <c:v>3.5234800000000002</c:v>
                </c:pt>
                <c:pt idx="306">
                  <c:v>3.4077199999999999</c:v>
                </c:pt>
                <c:pt idx="307">
                  <c:v>3.43221</c:v>
                </c:pt>
                <c:pt idx="308">
                  <c:v>3.4663300000000001</c:v>
                </c:pt>
                <c:pt idx="309">
                  <c:v>3.39432</c:v>
                </c:pt>
                <c:pt idx="310">
                  <c:v>3.5499100000000001</c:v>
                </c:pt>
                <c:pt idx="311">
                  <c:v>3.6073300000000001</c:v>
                </c:pt>
                <c:pt idx="312">
                  <c:v>3.5644499999999999</c:v>
                </c:pt>
                <c:pt idx="313">
                  <c:v>3.0863700000000001</c:v>
                </c:pt>
                <c:pt idx="314">
                  <c:v>2.46062</c:v>
                </c:pt>
                <c:pt idx="315">
                  <c:v>2.10033</c:v>
                </c:pt>
                <c:pt idx="316">
                  <c:v>2.0461499999999999</c:v>
                </c:pt>
                <c:pt idx="317">
                  <c:v>2.1482199999999998</c:v>
                </c:pt>
                <c:pt idx="318">
                  <c:v>1.9245300000000001</c:v>
                </c:pt>
                <c:pt idx="319">
                  <c:v>1.7154700000000001</c:v>
                </c:pt>
                <c:pt idx="320">
                  <c:v>1.8755900000000001</c:v>
                </c:pt>
                <c:pt idx="321">
                  <c:v>1.8893</c:v>
                </c:pt>
                <c:pt idx="322">
                  <c:v>1.77566</c:v>
                </c:pt>
                <c:pt idx="323">
                  <c:v>1.5707800000000001</c:v>
                </c:pt>
                <c:pt idx="324">
                  <c:v>1.5784</c:v>
                </c:pt>
                <c:pt idx="325">
                  <c:v>1.93553</c:v>
                </c:pt>
                <c:pt idx="326">
                  <c:v>2.4274900000000001</c:v>
                </c:pt>
                <c:pt idx="327">
                  <c:v>3.0215700000000001</c:v>
                </c:pt>
                <c:pt idx="328">
                  <c:v>3.0939299999999998</c:v>
                </c:pt>
                <c:pt idx="329">
                  <c:v>3.1028199999999999</c:v>
                </c:pt>
                <c:pt idx="330">
                  <c:v>3.31264</c:v>
                </c:pt>
                <c:pt idx="331">
                  <c:v>3.5908000000000002</c:v>
                </c:pt>
                <c:pt idx="332">
                  <c:v>3.6011799999999998</c:v>
                </c:pt>
                <c:pt idx="333">
                  <c:v>3.7434099999999999</c:v>
                </c:pt>
                <c:pt idx="334">
                  <c:v>3.75692</c:v>
                </c:pt>
                <c:pt idx="335">
                  <c:v>3.8067299999999999</c:v>
                </c:pt>
                <c:pt idx="336">
                  <c:v>3.7271200000000002</c:v>
                </c:pt>
                <c:pt idx="337">
                  <c:v>3.5143800000000001</c:v>
                </c:pt>
                <c:pt idx="338">
                  <c:v>3.5992999999999999</c:v>
                </c:pt>
                <c:pt idx="339">
                  <c:v>3.7158000000000002</c:v>
                </c:pt>
                <c:pt idx="340">
                  <c:v>3.7531500000000002</c:v>
                </c:pt>
                <c:pt idx="341">
                  <c:v>3.8016899999999998</c:v>
                </c:pt>
                <c:pt idx="342">
                  <c:v>4.0666000000000002</c:v>
                </c:pt>
                <c:pt idx="343">
                  <c:v>3.96509</c:v>
                </c:pt>
                <c:pt idx="344">
                  <c:v>4.1204400000000003</c:v>
                </c:pt>
                <c:pt idx="345">
                  <c:v>4.1286199999999997</c:v>
                </c:pt>
                <c:pt idx="346">
                  <c:v>4.17197</c:v>
                </c:pt>
                <c:pt idx="347">
                  <c:v>4.3053600000000003</c:v>
                </c:pt>
                <c:pt idx="348">
                  <c:v>4.4326600000000003</c:v>
                </c:pt>
                <c:pt idx="349">
                  <c:v>4.6278800000000002</c:v>
                </c:pt>
                <c:pt idx="350">
                  <c:v>4.6556300000000004</c:v>
                </c:pt>
                <c:pt idx="351">
                  <c:v>4.8435600000000001</c:v>
                </c:pt>
                <c:pt idx="352">
                  <c:v>4.9214399999999996</c:v>
                </c:pt>
                <c:pt idx="353">
                  <c:v>4.7054200000000002</c:v>
                </c:pt>
                <c:pt idx="354">
                  <c:v>4.4489900000000002</c:v>
                </c:pt>
                <c:pt idx="355">
                  <c:v>4.1513900000000001</c:v>
                </c:pt>
                <c:pt idx="356">
                  <c:v>3.87724</c:v>
                </c:pt>
                <c:pt idx="357">
                  <c:v>3.9445299999999999</c:v>
                </c:pt>
                <c:pt idx="358">
                  <c:v>3.9302800000000002</c:v>
                </c:pt>
                <c:pt idx="359">
                  <c:v>3.9062199999999998</c:v>
                </c:pt>
                <c:pt idx="360">
                  <c:v>4.1604299999999999</c:v>
                </c:pt>
                <c:pt idx="361">
                  <c:v>4.2723300000000002</c:v>
                </c:pt>
                <c:pt idx="362">
                  <c:v>4.2765300000000002</c:v>
                </c:pt>
                <c:pt idx="363">
                  <c:v>3.8036599999999998</c:v>
                </c:pt>
                <c:pt idx="364">
                  <c:v>3.6592600000000002</c:v>
                </c:pt>
                <c:pt idx="365">
                  <c:v>3.8887100000000001</c:v>
                </c:pt>
                <c:pt idx="366">
                  <c:v>3.8975399999999998</c:v>
                </c:pt>
                <c:pt idx="367">
                  <c:v>4.5764899999999997</c:v>
                </c:pt>
                <c:pt idx="368">
                  <c:v>4.9848999999999997</c:v>
                </c:pt>
                <c:pt idx="369">
                  <c:v>5.1747800000000002</c:v>
                </c:pt>
                <c:pt idx="370">
                  <c:v>5.0786300000000004</c:v>
                </c:pt>
                <c:pt idx="371">
                  <c:v>4.8736800000000002</c:v>
                </c:pt>
                <c:pt idx="372">
                  <c:v>4.4802099999999996</c:v>
                </c:pt>
                <c:pt idx="373">
                  <c:v>4.0747799999999996</c:v>
                </c:pt>
                <c:pt idx="374">
                  <c:v>3.7056</c:v>
                </c:pt>
                <c:pt idx="375">
                  <c:v>3.6770700000000001</c:v>
                </c:pt>
                <c:pt idx="376">
                  <c:v>3.8728899999999999</c:v>
                </c:pt>
                <c:pt idx="377">
                  <c:v>3.59076</c:v>
                </c:pt>
                <c:pt idx="378">
                  <c:v>3.49797</c:v>
                </c:pt>
                <c:pt idx="379">
                  <c:v>3.0517099999999999</c:v>
                </c:pt>
                <c:pt idx="380">
                  <c:v>2.7766899999999999</c:v>
                </c:pt>
                <c:pt idx="381">
                  <c:v>2.38314</c:v>
                </c:pt>
                <c:pt idx="382">
                  <c:v>2.4779100000000001</c:v>
                </c:pt>
                <c:pt idx="383">
                  <c:v>2.6384799999999999</c:v>
                </c:pt>
                <c:pt idx="384">
                  <c:v>2.38897</c:v>
                </c:pt>
                <c:pt idx="385">
                  <c:v>2.59626</c:v>
                </c:pt>
                <c:pt idx="386">
                  <c:v>2.8242699999999998</c:v>
                </c:pt>
                <c:pt idx="387">
                  <c:v>2.9146999999999998</c:v>
                </c:pt>
                <c:pt idx="388">
                  <c:v>2.6248300000000002</c:v>
                </c:pt>
                <c:pt idx="389">
                  <c:v>2.6341999999999999</c:v>
                </c:pt>
                <c:pt idx="390">
                  <c:v>2.8105899999999999</c:v>
                </c:pt>
                <c:pt idx="391">
                  <c:v>2.7109999999999999</c:v>
                </c:pt>
                <c:pt idx="392">
                  <c:v>2.52521</c:v>
                </c:pt>
                <c:pt idx="393">
                  <c:v>2.6951100000000001</c:v>
                </c:pt>
                <c:pt idx="394">
                  <c:v>2.6710099999999999</c:v>
                </c:pt>
                <c:pt idx="395">
                  <c:v>2.5933199999999998</c:v>
                </c:pt>
                <c:pt idx="396">
                  <c:v>2.7044999999999999</c:v>
                </c:pt>
                <c:pt idx="397">
                  <c:v>2.5983000000000001</c:v>
                </c:pt>
                <c:pt idx="398">
                  <c:v>2.5604800000000001</c:v>
                </c:pt>
                <c:pt idx="399">
                  <c:v>2.5550799999999998</c:v>
                </c:pt>
                <c:pt idx="400">
                  <c:v>2.73719</c:v>
                </c:pt>
                <c:pt idx="401">
                  <c:v>2.5904799999999999</c:v>
                </c:pt>
                <c:pt idx="402">
                  <c:v>2.4152900000000002</c:v>
                </c:pt>
                <c:pt idx="403">
                  <c:v>2.4536699999999998</c:v>
                </c:pt>
                <c:pt idx="404">
                  <c:v>2.3932799999999999</c:v>
                </c:pt>
                <c:pt idx="405">
                  <c:v>2.3538100000000002</c:v>
                </c:pt>
                <c:pt idx="406">
                  <c:v>2.3462399999999999</c:v>
                </c:pt>
                <c:pt idx="407">
                  <c:v>2.19191</c:v>
                </c:pt>
                <c:pt idx="408">
                  <c:v>1.9764299999999999</c:v>
                </c:pt>
                <c:pt idx="409">
                  <c:v>2.0600399999999999</c:v>
                </c:pt>
                <c:pt idx="410">
                  <c:v>2.1319599999999999</c:v>
                </c:pt>
                <c:pt idx="411">
                  <c:v>1.9817499999999999</c:v>
                </c:pt>
                <c:pt idx="412">
                  <c:v>1.81403</c:v>
                </c:pt>
                <c:pt idx="413">
                  <c:v>2.0273300000000001</c:v>
                </c:pt>
                <c:pt idx="414">
                  <c:v>2.1868599999999998</c:v>
                </c:pt>
                <c:pt idx="415">
                  <c:v>2.2454999999999998</c:v>
                </c:pt>
                <c:pt idx="416">
                  <c:v>2.2532999999999999</c:v>
                </c:pt>
                <c:pt idx="417">
                  <c:v>2.10467</c:v>
                </c:pt>
                <c:pt idx="418">
                  <c:v>2.1064600000000002</c:v>
                </c:pt>
                <c:pt idx="419">
                  <c:v>2.1492200000000001</c:v>
                </c:pt>
                <c:pt idx="420">
                  <c:v>2.3214299999999999</c:v>
                </c:pt>
                <c:pt idx="421">
                  <c:v>2.2657400000000001</c:v>
                </c:pt>
                <c:pt idx="422">
                  <c:v>2.17204</c:v>
                </c:pt>
                <c:pt idx="423">
                  <c:v>2.3212899999999999</c:v>
                </c:pt>
                <c:pt idx="424">
                  <c:v>2.3308</c:v>
                </c:pt>
                <c:pt idx="425">
                  <c:v>2.1810499999999999</c:v>
                </c:pt>
                <c:pt idx="426">
                  <c:v>1.9864900000000001</c:v>
                </c:pt>
                <c:pt idx="427">
                  <c:v>1.9734400000000001</c:v>
                </c:pt>
                <c:pt idx="428">
                  <c:v>1.92872</c:v>
                </c:pt>
                <c:pt idx="429">
                  <c:v>2.0216699999999999</c:v>
                </c:pt>
                <c:pt idx="430">
                  <c:v>1.82437</c:v>
                </c:pt>
                <c:pt idx="431">
                  <c:v>1.9530099999999999</c:v>
                </c:pt>
                <c:pt idx="432">
                  <c:v>1.9744299999999999</c:v>
                </c:pt>
                <c:pt idx="433">
                  <c:v>1.9540599999999999</c:v>
                </c:pt>
                <c:pt idx="434">
                  <c:v>2.07395</c:v>
                </c:pt>
                <c:pt idx="435">
                  <c:v>2.1104799999999999</c:v>
                </c:pt>
                <c:pt idx="436">
                  <c:v>2.1295899999999999</c:v>
                </c:pt>
                <c:pt idx="437">
                  <c:v>2.0283899999999999</c:v>
                </c:pt>
                <c:pt idx="438">
                  <c:v>2.1179000000000001</c:v>
                </c:pt>
                <c:pt idx="439">
                  <c:v>1.9936799999999999</c:v>
                </c:pt>
                <c:pt idx="440">
                  <c:v>2.2120000000000002</c:v>
                </c:pt>
                <c:pt idx="441">
                  <c:v>2.2561800000000001</c:v>
                </c:pt>
                <c:pt idx="442">
                  <c:v>2.44068</c:v>
                </c:pt>
                <c:pt idx="443">
                  <c:v>2.36266</c:v>
                </c:pt>
                <c:pt idx="444">
                  <c:v>2.2676400000000001</c:v>
                </c:pt>
                <c:pt idx="445">
                  <c:v>2.32199</c:v>
                </c:pt>
                <c:pt idx="446">
                  <c:v>2.1211700000000002</c:v>
                </c:pt>
                <c:pt idx="447">
                  <c:v>1.9160900000000001</c:v>
                </c:pt>
                <c:pt idx="448">
                  <c:v>1.6924999999999999</c:v>
                </c:pt>
                <c:pt idx="449">
                  <c:v>1.82525</c:v>
                </c:pt>
                <c:pt idx="450">
                  <c:v>1.6698299999999999</c:v>
                </c:pt>
                <c:pt idx="451">
                  <c:v>1.65598</c:v>
                </c:pt>
                <c:pt idx="452">
                  <c:v>1.61459</c:v>
                </c:pt>
                <c:pt idx="453">
                  <c:v>1.4388399999999999</c:v>
                </c:pt>
                <c:pt idx="454">
                  <c:v>1.26301</c:v>
                </c:pt>
                <c:pt idx="455">
                  <c:v>1.1249899999999999</c:v>
                </c:pt>
                <c:pt idx="456">
                  <c:v>1.04386</c:v>
                </c:pt>
                <c:pt idx="457">
                  <c:v>0.78024000000000004</c:v>
                </c:pt>
                <c:pt idx="458">
                  <c:v>0.69057000000000002</c:v>
                </c:pt>
                <c:pt idx="459">
                  <c:v>0.71545000000000003</c:v>
                </c:pt>
                <c:pt idx="460">
                  <c:v>0.90146000000000004</c:v>
                </c:pt>
                <c:pt idx="461">
                  <c:v>0.68664000000000003</c:v>
                </c:pt>
                <c:pt idx="462">
                  <c:v>0.87558999999999998</c:v>
                </c:pt>
                <c:pt idx="463">
                  <c:v>0.93393000000000004</c:v>
                </c:pt>
                <c:pt idx="464">
                  <c:v>0.63183</c:v>
                </c:pt>
                <c:pt idx="465">
                  <c:v>0.72192000000000001</c:v>
                </c:pt>
                <c:pt idx="466">
                  <c:v>0.72321999999999997</c:v>
                </c:pt>
                <c:pt idx="467">
                  <c:v>0.84506000000000003</c:v>
                </c:pt>
                <c:pt idx="468">
                  <c:v>0.93818999999999997</c:v>
                </c:pt>
                <c:pt idx="469">
                  <c:v>0.93198000000000003</c:v>
                </c:pt>
                <c:pt idx="470">
                  <c:v>0.99199000000000004</c:v>
                </c:pt>
                <c:pt idx="471">
                  <c:v>1.3552999999999999</c:v>
                </c:pt>
                <c:pt idx="472">
                  <c:v>1.2814399999999999</c:v>
                </c:pt>
                <c:pt idx="473">
                  <c:v>1.39862</c:v>
                </c:pt>
                <c:pt idx="474">
                  <c:v>1.41781</c:v>
                </c:pt>
                <c:pt idx="475">
                  <c:v>1.46105</c:v>
                </c:pt>
                <c:pt idx="476">
                  <c:v>1.8849100000000001</c:v>
                </c:pt>
                <c:pt idx="477">
                  <c:v>1.83433</c:v>
                </c:pt>
                <c:pt idx="478">
                  <c:v>1.9205000000000001</c:v>
                </c:pt>
                <c:pt idx="479">
                  <c:v>2.0551599999999999</c:v>
                </c:pt>
                <c:pt idx="480">
                  <c:v>2.1886199999999998</c:v>
                </c:pt>
                <c:pt idx="481">
                  <c:v>2.5674299999999999</c:v>
                </c:pt>
                <c:pt idx="482">
                  <c:v>2.93086</c:v>
                </c:pt>
                <c:pt idx="483">
                  <c:v>2.3502800000000001</c:v>
                </c:pt>
                <c:pt idx="484">
                  <c:v>2.3698199999999998</c:v>
                </c:pt>
                <c:pt idx="485">
                  <c:v>2.6849500000000002</c:v>
                </c:pt>
                <c:pt idx="486">
                  <c:v>2.6686399999999999</c:v>
                </c:pt>
                <c:pt idx="487">
                  <c:v>2.4764499999999998</c:v>
                </c:pt>
                <c:pt idx="488">
                  <c:v>2.54854</c:v>
                </c:pt>
                <c:pt idx="489">
                  <c:v>2.51424</c:v>
                </c:pt>
                <c:pt idx="490">
                  <c:v>2.5653700000000002</c:v>
                </c:pt>
                <c:pt idx="491">
                  <c:v>2.4853800000000001</c:v>
                </c:pt>
                <c:pt idx="492">
                  <c:v>2.7014800000000001</c:v>
                </c:pt>
                <c:pt idx="493">
                  <c:v>2.5393300000000001</c:v>
                </c:pt>
                <c:pt idx="494">
                  <c:v>2.1091899999999999</c:v>
                </c:pt>
                <c:pt idx="495">
                  <c:v>2.3735400000000002</c:v>
                </c:pt>
                <c:pt idx="496">
                  <c:v>2.5567500000000001</c:v>
                </c:pt>
                <c:pt idx="497">
                  <c:v>2.3917299999999999</c:v>
                </c:pt>
                <c:pt idx="498">
                  <c:v>2.1019299999999999</c:v>
                </c:pt>
                <c:pt idx="499">
                  <c:v>2.0956700000000001</c:v>
                </c:pt>
                <c:pt idx="500">
                  <c:v>1.3139000000000001</c:v>
                </c:pt>
                <c:pt idx="501">
                  <c:v>1.53207</c:v>
                </c:pt>
                <c:pt idx="502">
                  <c:v>1.3217000000000001</c:v>
                </c:pt>
                <c:pt idx="503">
                  <c:v>1.06233</c:v>
                </c:pt>
                <c:pt idx="504">
                  <c:v>0.66612000000000005</c:v>
                </c:pt>
                <c:pt idx="505">
                  <c:v>0.67767999999999995</c:v>
                </c:pt>
                <c:pt idx="506">
                  <c:v>0.94338</c:v>
                </c:pt>
                <c:pt idx="507">
                  <c:v>1.1881699999999999</c:v>
                </c:pt>
                <c:pt idx="508">
                  <c:v>0.98816999999999999</c:v>
                </c:pt>
                <c:pt idx="509">
                  <c:v>0.93508999999999998</c:v>
                </c:pt>
                <c:pt idx="510">
                  <c:v>1.1921200000000001</c:v>
                </c:pt>
                <c:pt idx="511">
                  <c:v>1.4039200000000001</c:v>
                </c:pt>
                <c:pt idx="512">
                  <c:v>1.93272</c:v>
                </c:pt>
                <c:pt idx="513">
                  <c:v>1.75939</c:v>
                </c:pt>
                <c:pt idx="514">
                  <c:v>1.9297500000000001</c:v>
                </c:pt>
                <c:pt idx="515">
                  <c:v>2.1324399999999999</c:v>
                </c:pt>
                <c:pt idx="516">
                  <c:v>2.3448199999999999</c:v>
                </c:pt>
                <c:pt idx="517">
                  <c:v>2.60616</c:v>
                </c:pt>
                <c:pt idx="518">
                  <c:v>2.5890900000000001</c:v>
                </c:pt>
                <c:pt idx="519">
                  <c:v>1.9893400000000001</c:v>
                </c:pt>
                <c:pt idx="520">
                  <c:v>1.8067599999999999</c:v>
                </c:pt>
                <c:pt idx="521">
                  <c:v>1.78837</c:v>
                </c:pt>
                <c:pt idx="522">
                  <c:v>1.86239</c:v>
                </c:pt>
                <c:pt idx="523">
                  <c:v>2.0057100000000001</c:v>
                </c:pt>
                <c:pt idx="524">
                  <c:v>2.1414</c:v>
                </c:pt>
                <c:pt idx="525">
                  <c:v>1.9689399999999999</c:v>
                </c:pt>
                <c:pt idx="526">
                  <c:v>1.99648</c:v>
                </c:pt>
                <c:pt idx="527">
                  <c:v>2.1235300000000001</c:v>
                </c:pt>
                <c:pt idx="528">
                  <c:v>2.2127300000000001</c:v>
                </c:pt>
                <c:pt idx="529">
                  <c:v>1.9997799999999999</c:v>
                </c:pt>
                <c:pt idx="530">
                  <c:v>1.8961600000000001</c:v>
                </c:pt>
                <c:pt idx="531">
                  <c:v>2.2587700000000002</c:v>
                </c:pt>
                <c:pt idx="532">
                  <c:v>2.7077800000000001</c:v>
                </c:pt>
                <c:pt idx="533">
                  <c:v>2.8912900000000001</c:v>
                </c:pt>
                <c:pt idx="534">
                  <c:v>2.6848100000000001</c:v>
                </c:pt>
                <c:pt idx="535">
                  <c:v>2.3924500000000002</c:v>
                </c:pt>
                <c:pt idx="536">
                  <c:v>2.2727300000000001</c:v>
                </c:pt>
                <c:pt idx="537">
                  <c:v>2.6996699999999998</c:v>
                </c:pt>
                <c:pt idx="538">
                  <c:v>2.9650300000000001</c:v>
                </c:pt>
                <c:pt idx="539">
                  <c:v>2.7937500000000002</c:v>
                </c:pt>
                <c:pt idx="540">
                  <c:v>2.5326200000000001</c:v>
                </c:pt>
                <c:pt idx="541">
                  <c:v>2.5989599999999999</c:v>
                </c:pt>
                <c:pt idx="542">
                  <c:v>2.7477399999999998</c:v>
                </c:pt>
                <c:pt idx="543">
                  <c:v>2.8439000000000001</c:v>
                </c:pt>
                <c:pt idx="544">
                  <c:v>2.56989</c:v>
                </c:pt>
                <c:pt idx="545">
                  <c:v>2.3399299999999998</c:v>
                </c:pt>
                <c:pt idx="546">
                  <c:v>2.6796799999999998</c:v>
                </c:pt>
                <c:pt idx="547">
                  <c:v>3.0401199999999999</c:v>
                </c:pt>
                <c:pt idx="548">
                  <c:v>3.8307699999999998</c:v>
                </c:pt>
                <c:pt idx="549">
                  <c:v>3.5511599999999999</c:v>
                </c:pt>
                <c:pt idx="550">
                  <c:v>2.9393500000000001</c:v>
                </c:pt>
                <c:pt idx="551">
                  <c:v>2.88395</c:v>
                </c:pt>
                <c:pt idx="552">
                  <c:v>3.2470599999999998</c:v>
                </c:pt>
                <c:pt idx="553">
                  <c:v>3.0225</c:v>
                </c:pt>
                <c:pt idx="554">
                  <c:v>2.91357</c:v>
                </c:pt>
                <c:pt idx="555">
                  <c:v>3.1023700000000001</c:v>
                </c:pt>
                <c:pt idx="556">
                  <c:v>3.3217599999999998</c:v>
                </c:pt>
                <c:pt idx="557">
                  <c:v>3.51295</c:v>
                </c:pt>
                <c:pt idx="558">
                  <c:v>3.42781</c:v>
                </c:pt>
                <c:pt idx="559">
                  <c:v>3.3360099999999999</c:v>
                </c:pt>
                <c:pt idx="560">
                  <c:v>2.0811299999999999</c:v>
                </c:pt>
                <c:pt idx="561">
                  <c:v>1.6772400000000001</c:v>
                </c:pt>
                <c:pt idx="562">
                  <c:v>1.92408</c:v>
                </c:pt>
                <c:pt idx="563">
                  <c:v>2.2868400000000002</c:v>
                </c:pt>
                <c:pt idx="564">
                  <c:v>2.1332200000000001</c:v>
                </c:pt>
                <c:pt idx="565">
                  <c:v>2.3886799999999999</c:v>
                </c:pt>
                <c:pt idx="566">
                  <c:v>2.5658099999999999</c:v>
                </c:pt>
                <c:pt idx="567">
                  <c:v>2.3314900000000001</c:v>
                </c:pt>
                <c:pt idx="568">
                  <c:v>2.3532299999999999</c:v>
                </c:pt>
                <c:pt idx="569">
                  <c:v>2.3172600000000001</c:v>
                </c:pt>
                <c:pt idx="570">
                  <c:v>2.1244399999999999</c:v>
                </c:pt>
                <c:pt idx="571">
                  <c:v>1.87347</c:v>
                </c:pt>
                <c:pt idx="572">
                  <c:v>2.5341800000000001</c:v>
                </c:pt>
                <c:pt idx="573">
                  <c:v>3.0893199999999998</c:v>
                </c:pt>
                <c:pt idx="574">
                  <c:v>3.59924</c:v>
                </c:pt>
                <c:pt idx="575">
                  <c:v>3.4719699999999998</c:v>
                </c:pt>
                <c:pt idx="576">
                  <c:v>3.3883999999999999</c:v>
                </c:pt>
                <c:pt idx="577">
                  <c:v>3.27298</c:v>
                </c:pt>
                <c:pt idx="578">
                  <c:v>3.1905899999999998</c:v>
                </c:pt>
                <c:pt idx="579">
                  <c:v>3.1402999999999999</c:v>
                </c:pt>
                <c:pt idx="580">
                  <c:v>3.2822800000000001</c:v>
                </c:pt>
                <c:pt idx="581">
                  <c:v>3.8117800000000002</c:v>
                </c:pt>
                <c:pt idx="582">
                  <c:v>4.1353999999999997</c:v>
                </c:pt>
                <c:pt idx="583">
                  <c:v>3.98108</c:v>
                </c:pt>
                <c:pt idx="584">
                  <c:v>3.6671399999999998</c:v>
                </c:pt>
                <c:pt idx="585">
                  <c:v>2.6719499999999998</c:v>
                </c:pt>
                <c:pt idx="586">
                  <c:v>0.92617000000000005</c:v>
                </c:pt>
                <c:pt idx="587">
                  <c:v>0.12892999999999999</c:v>
                </c:pt>
                <c:pt idx="588">
                  <c:v>-0.11146</c:v>
                </c:pt>
                <c:pt idx="589">
                  <c:v>-0.13156000000000001</c:v>
                </c:pt>
                <c:pt idx="590">
                  <c:v>-0.52581</c:v>
                </c:pt>
                <c:pt idx="591">
                  <c:v>-0.56742000000000004</c:v>
                </c:pt>
                <c:pt idx="592">
                  <c:v>-0.88936000000000004</c:v>
                </c:pt>
                <c:pt idx="593">
                  <c:v>-1.0187200000000001</c:v>
                </c:pt>
                <c:pt idx="594">
                  <c:v>-1.46654</c:v>
                </c:pt>
                <c:pt idx="595">
                  <c:v>-1.1007899999999999</c:v>
                </c:pt>
                <c:pt idx="596">
                  <c:v>-1.0223599999999999</c:v>
                </c:pt>
                <c:pt idx="597">
                  <c:v>1.265E-2</c:v>
                </c:pt>
                <c:pt idx="598">
                  <c:v>1.45973</c:v>
                </c:pt>
                <c:pt idx="599">
                  <c:v>2.0903100000000001</c:v>
                </c:pt>
                <c:pt idx="600">
                  <c:v>2.3014299999999999</c:v>
                </c:pt>
                <c:pt idx="601">
                  <c:v>2.11633</c:v>
                </c:pt>
                <c:pt idx="602">
                  <c:v>2.37276</c:v>
                </c:pt>
                <c:pt idx="603">
                  <c:v>2.2815599999999998</c:v>
                </c:pt>
                <c:pt idx="604">
                  <c:v>2.2075300000000002</c:v>
                </c:pt>
                <c:pt idx="605">
                  <c:v>1.56189</c:v>
                </c:pt>
                <c:pt idx="606">
                  <c:v>1.63826</c:v>
                </c:pt>
                <c:pt idx="607">
                  <c:v>1.4830000000000001</c:v>
                </c:pt>
                <c:pt idx="608">
                  <c:v>1.4192100000000001</c:v>
                </c:pt>
                <c:pt idx="609">
                  <c:v>1.35798</c:v>
                </c:pt>
                <c:pt idx="610">
                  <c:v>1.3072699999999999</c:v>
                </c:pt>
                <c:pt idx="611">
                  <c:v>1.4767699999999999</c:v>
                </c:pt>
                <c:pt idx="612">
                  <c:v>1.55955</c:v>
                </c:pt>
                <c:pt idx="613">
                  <c:v>1.8459300000000001</c:v>
                </c:pt>
                <c:pt idx="614">
                  <c:v>2.11144</c:v>
                </c:pt>
                <c:pt idx="615">
                  <c:v>2.48712</c:v>
                </c:pt>
                <c:pt idx="616">
                  <c:v>2.7667899999999999</c:v>
                </c:pt>
                <c:pt idx="617">
                  <c:v>2.7888899999999999</c:v>
                </c:pt>
                <c:pt idx="618">
                  <c:v>2.8754</c:v>
                </c:pt>
                <c:pt idx="619">
                  <c:v>2.9759199999999999</c:v>
                </c:pt>
                <c:pt idx="620">
                  <c:v>3.0188899999999999</c:v>
                </c:pt>
                <c:pt idx="621">
                  <c:v>2.6941299999999999</c:v>
                </c:pt>
                <c:pt idx="622">
                  <c:v>2.70018</c:v>
                </c:pt>
                <c:pt idx="623">
                  <c:v>2.5262799999999999</c:v>
                </c:pt>
                <c:pt idx="624">
                  <c:v>2.5693199999999998</c:v>
                </c:pt>
                <c:pt idx="625">
                  <c:v>2.51274</c:v>
                </c:pt>
                <c:pt idx="626">
                  <c:v>2.2965</c:v>
                </c:pt>
                <c:pt idx="627">
                  <c:v>1.9998400000000001</c:v>
                </c:pt>
                <c:pt idx="628">
                  <c:v>1.5762799999999999</c:v>
                </c:pt>
                <c:pt idx="629">
                  <c:v>1.5460499999999999</c:v>
                </c:pt>
                <c:pt idx="630">
                  <c:v>1.4102300000000001</c:v>
                </c:pt>
                <c:pt idx="631">
                  <c:v>1.5124200000000001</c:v>
                </c:pt>
                <c:pt idx="632">
                  <c:v>1.6774199999999999</c:v>
                </c:pt>
                <c:pt idx="633">
                  <c:v>1.9772099999999999</c:v>
                </c:pt>
                <c:pt idx="634">
                  <c:v>1.69922</c:v>
                </c:pt>
                <c:pt idx="635">
                  <c:v>1.6255200000000001</c:v>
                </c:pt>
                <c:pt idx="636">
                  <c:v>1.4739800000000001</c:v>
                </c:pt>
                <c:pt idx="637">
                  <c:v>1.61836</c:v>
                </c:pt>
                <c:pt idx="638">
                  <c:v>1.29142</c:v>
                </c:pt>
                <c:pt idx="639">
                  <c:v>1.07945</c:v>
                </c:pt>
                <c:pt idx="640">
                  <c:v>1.2591000000000001</c:v>
                </c:pt>
                <c:pt idx="641">
                  <c:v>1.5285200000000001</c:v>
                </c:pt>
                <c:pt idx="642">
                  <c:v>1.6182099999999999</c:v>
                </c:pt>
                <c:pt idx="643">
                  <c:v>1.4339200000000001</c:v>
                </c:pt>
                <c:pt idx="644">
                  <c:v>1.16658</c:v>
                </c:pt>
                <c:pt idx="645">
                  <c:v>1.0379700000000001</c:v>
                </c:pt>
                <c:pt idx="646">
                  <c:v>1.2643</c:v>
                </c:pt>
                <c:pt idx="647">
                  <c:v>1.48221</c:v>
                </c:pt>
                <c:pt idx="648">
                  <c:v>1.47936</c:v>
                </c:pt>
                <c:pt idx="649">
                  <c:v>1.16849</c:v>
                </c:pt>
                <c:pt idx="650">
                  <c:v>1.50461</c:v>
                </c:pt>
                <c:pt idx="651">
                  <c:v>1.7811900000000001</c:v>
                </c:pt>
                <c:pt idx="652">
                  <c:v>1.88991</c:v>
                </c:pt>
                <c:pt idx="653">
                  <c:v>1.78508</c:v>
                </c:pt>
                <c:pt idx="654">
                  <c:v>1.8114699999999999</c:v>
                </c:pt>
                <c:pt idx="655">
                  <c:v>1.6422000000000001</c:v>
                </c:pt>
                <c:pt idx="656">
                  <c:v>1.6277699999999999</c:v>
                </c:pt>
                <c:pt idx="657">
                  <c:v>1.4303699999999999</c:v>
                </c:pt>
                <c:pt idx="658">
                  <c:v>1.1945300000000001</c:v>
                </c:pt>
                <c:pt idx="659">
                  <c:v>0.83853</c:v>
                </c:pt>
                <c:pt idx="660">
                  <c:v>0.18284</c:v>
                </c:pt>
                <c:pt idx="661">
                  <c:v>0.28924</c:v>
                </c:pt>
                <c:pt idx="662">
                  <c:v>0.28086</c:v>
                </c:pt>
                <c:pt idx="663">
                  <c:v>0.16352</c:v>
                </c:pt>
                <c:pt idx="664">
                  <c:v>0.23028000000000001</c:v>
                </c:pt>
                <c:pt idx="665">
                  <c:v>0.31153999999999998</c:v>
                </c:pt>
                <c:pt idx="666">
                  <c:v>0.24324000000000001</c:v>
                </c:pt>
                <c:pt idx="667">
                  <c:v>0.25684000000000001</c:v>
                </c:pt>
                <c:pt idx="668">
                  <c:v>8.3330000000000001E-2</c:v>
                </c:pt>
                <c:pt idx="669">
                  <c:v>9.4009999999999996E-2</c:v>
                </c:pt>
                <c:pt idx="670">
                  <c:v>0.23182</c:v>
                </c:pt>
                <c:pt idx="671">
                  <c:v>0.30406</c:v>
                </c:pt>
                <c:pt idx="672">
                  <c:v>0.82077</c:v>
                </c:pt>
                <c:pt idx="673">
                  <c:v>0.59240000000000004</c:v>
                </c:pt>
                <c:pt idx="674">
                  <c:v>0.63210999999999995</c:v>
                </c:pt>
                <c:pt idx="675">
                  <c:v>0.88717999999999997</c:v>
                </c:pt>
                <c:pt idx="676">
                  <c:v>0.79588000000000003</c:v>
                </c:pt>
                <c:pt idx="677">
                  <c:v>0.79240999999999995</c:v>
                </c:pt>
                <c:pt idx="678">
                  <c:v>0.75114999999999998</c:v>
                </c:pt>
                <c:pt idx="679">
                  <c:v>0.90098999999999996</c:v>
                </c:pt>
                <c:pt idx="680">
                  <c:v>1.2256899999999999</c:v>
                </c:pt>
                <c:pt idx="681">
                  <c:v>1.46407</c:v>
                </c:pt>
                <c:pt idx="682">
                  <c:v>1.44092</c:v>
                </c:pt>
                <c:pt idx="683">
                  <c:v>1.70842</c:v>
                </c:pt>
                <c:pt idx="684">
                  <c:v>2.03667</c:v>
                </c:pt>
                <c:pt idx="685">
                  <c:v>2.1890299999999998</c:v>
                </c:pt>
                <c:pt idx="686">
                  <c:v>1.90083</c:v>
                </c:pt>
                <c:pt idx="687">
                  <c:v>1.8387100000000001</c:v>
                </c:pt>
                <c:pt idx="688">
                  <c:v>1.65998</c:v>
                </c:pt>
                <c:pt idx="689">
                  <c:v>1.5771500000000001</c:v>
                </c:pt>
                <c:pt idx="690">
                  <c:v>1.56019</c:v>
                </c:pt>
                <c:pt idx="691">
                  <c:v>1.62876</c:v>
                </c:pt>
                <c:pt idx="692">
                  <c:v>1.8793899999999999</c:v>
                </c:pt>
                <c:pt idx="693">
                  <c:v>1.8189500000000001</c:v>
                </c:pt>
                <c:pt idx="694">
                  <c:v>1.9594400000000001</c:v>
                </c:pt>
                <c:pt idx="695">
                  <c:v>1.8835</c:v>
                </c:pt>
                <c:pt idx="696">
                  <c:v>1.84423</c:v>
                </c:pt>
                <c:pt idx="697">
                  <c:v>1.96394</c:v>
                </c:pt>
                <c:pt idx="698">
                  <c:v>2.1773799999999999</c:v>
                </c:pt>
                <c:pt idx="699">
                  <c:v>2.1526100000000001</c:v>
                </c:pt>
                <c:pt idx="700">
                  <c:v>2.3651200000000001</c:v>
                </c:pt>
                <c:pt idx="701">
                  <c:v>2.38428</c:v>
                </c:pt>
                <c:pt idx="702">
                  <c:v>2.4403800000000002</c:v>
                </c:pt>
                <c:pt idx="703">
                  <c:v>2.2786</c:v>
                </c:pt>
                <c:pt idx="704">
                  <c:v>2.06534</c:v>
                </c:pt>
                <c:pt idx="705">
                  <c:v>2.1135600000000001</c:v>
                </c:pt>
                <c:pt idx="706">
                  <c:v>2.0050500000000002</c:v>
                </c:pt>
                <c:pt idx="707">
                  <c:v>1.8645700000000001</c:v>
                </c:pt>
                <c:pt idx="708">
                  <c:v>1.46804</c:v>
                </c:pt>
                <c:pt idx="709">
                  <c:v>1.3590599999999999</c:v>
                </c:pt>
                <c:pt idx="710">
                  <c:v>1.47479</c:v>
                </c:pt>
                <c:pt idx="711">
                  <c:v>1.6211800000000001</c:v>
                </c:pt>
                <c:pt idx="712">
                  <c:v>1.50088</c:v>
                </c:pt>
                <c:pt idx="713">
                  <c:v>1.4574400000000001</c:v>
                </c:pt>
                <c:pt idx="714">
                  <c:v>1.5189900000000001</c:v>
                </c:pt>
                <c:pt idx="715">
                  <c:v>1.51349</c:v>
                </c:pt>
                <c:pt idx="716">
                  <c:v>1.3750899999999999</c:v>
                </c:pt>
                <c:pt idx="717">
                  <c:v>1.4061900000000001</c:v>
                </c:pt>
                <c:pt idx="718">
                  <c:v>1.41713</c:v>
                </c:pt>
                <c:pt idx="719">
                  <c:v>1.6506099999999999</c:v>
                </c:pt>
                <c:pt idx="720">
                  <c:v>1.9021399999999999</c:v>
                </c:pt>
                <c:pt idx="721">
                  <c:v>1.86636</c:v>
                </c:pt>
                <c:pt idx="722">
                  <c:v>1.3435999999999999</c:v>
                </c:pt>
                <c:pt idx="723">
                  <c:v>0.41363</c:v>
                </c:pt>
                <c:pt idx="724">
                  <c:v>0.50807000000000002</c:v>
                </c:pt>
                <c:pt idx="725">
                  <c:v>0.90793000000000001</c:v>
                </c:pt>
                <c:pt idx="726">
                  <c:v>1.04203</c:v>
                </c:pt>
                <c:pt idx="727">
                  <c:v>1.29843</c:v>
                </c:pt>
                <c:pt idx="728">
                  <c:v>1.3800300000000001</c:v>
                </c:pt>
                <c:pt idx="729">
                  <c:v>1.1730700000000001</c:v>
                </c:pt>
                <c:pt idx="730">
                  <c:v>1.1052</c:v>
                </c:pt>
                <c:pt idx="731">
                  <c:v>1.2916399999999999</c:v>
                </c:pt>
                <c:pt idx="732">
                  <c:v>1.41259</c:v>
                </c:pt>
                <c:pt idx="733">
                  <c:v>1.6268899999999999</c:v>
                </c:pt>
                <c:pt idx="734">
                  <c:v>2.4512200000000002</c:v>
                </c:pt>
                <c:pt idx="735">
                  <c:v>3.5821499999999999</c:v>
                </c:pt>
                <c:pt idx="736">
                  <c:v>3.9697399999999998</c:v>
                </c:pt>
                <c:pt idx="737">
                  <c:v>4.03</c:v>
                </c:pt>
                <c:pt idx="738">
                  <c:v>4.1592900000000004</c:v>
                </c:pt>
                <c:pt idx="739">
                  <c:v>4.2370700000000001</c:v>
                </c:pt>
                <c:pt idx="740">
                  <c:v>4.43635</c:v>
                </c:pt>
                <c:pt idx="741">
                  <c:v>5.0771600000000001</c:v>
                </c:pt>
                <c:pt idx="742">
                  <c:v>5.7214400000000003</c:v>
                </c:pt>
                <c:pt idx="743">
                  <c:v>5.7877400000000003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D3-4825-B189-65D12814B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4564272"/>
        <c:axId val="1"/>
      </c:lineChart>
      <c:lineChart>
        <c:grouping val="standard"/>
        <c:varyColors val="0"/>
        <c:ser>
          <c:idx val="1"/>
          <c:order val="1"/>
          <c:tx>
            <c:v>PCE cw price index excluding food and energy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'figure 1'!$A$2:$A$745</c:f>
              <c:numCache>
                <c:formatCode>yyyy\-mm\-dd</c:formatCode>
                <c:ptCount val="744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42370</c:v>
                </c:pt>
                <c:pt idx="673">
                  <c:v>42401</c:v>
                </c:pt>
                <c:pt idx="674">
                  <c:v>42430</c:v>
                </c:pt>
                <c:pt idx="675">
                  <c:v>42461</c:v>
                </c:pt>
                <c:pt idx="676">
                  <c:v>42491</c:v>
                </c:pt>
                <c:pt idx="677">
                  <c:v>42522</c:v>
                </c:pt>
                <c:pt idx="678">
                  <c:v>42552</c:v>
                </c:pt>
                <c:pt idx="679">
                  <c:v>42583</c:v>
                </c:pt>
                <c:pt idx="680">
                  <c:v>42614</c:v>
                </c:pt>
                <c:pt idx="681">
                  <c:v>42644</c:v>
                </c:pt>
                <c:pt idx="682">
                  <c:v>42675</c:v>
                </c:pt>
                <c:pt idx="683">
                  <c:v>42705</c:v>
                </c:pt>
                <c:pt idx="684">
                  <c:v>42736</c:v>
                </c:pt>
                <c:pt idx="685">
                  <c:v>42767</c:v>
                </c:pt>
                <c:pt idx="686">
                  <c:v>42795</c:v>
                </c:pt>
                <c:pt idx="687">
                  <c:v>42826</c:v>
                </c:pt>
                <c:pt idx="688">
                  <c:v>42856</c:v>
                </c:pt>
                <c:pt idx="689">
                  <c:v>42887</c:v>
                </c:pt>
                <c:pt idx="690">
                  <c:v>42917</c:v>
                </c:pt>
                <c:pt idx="691">
                  <c:v>42948</c:v>
                </c:pt>
                <c:pt idx="692">
                  <c:v>42979</c:v>
                </c:pt>
                <c:pt idx="693">
                  <c:v>43009</c:v>
                </c:pt>
                <c:pt idx="694">
                  <c:v>43040</c:v>
                </c:pt>
                <c:pt idx="695">
                  <c:v>43070</c:v>
                </c:pt>
                <c:pt idx="696">
                  <c:v>43101</c:v>
                </c:pt>
                <c:pt idx="697">
                  <c:v>43132</c:v>
                </c:pt>
                <c:pt idx="698">
                  <c:v>43160</c:v>
                </c:pt>
                <c:pt idx="699">
                  <c:v>43191</c:v>
                </c:pt>
                <c:pt idx="700">
                  <c:v>43221</c:v>
                </c:pt>
                <c:pt idx="701">
                  <c:v>43252</c:v>
                </c:pt>
                <c:pt idx="702">
                  <c:v>43282</c:v>
                </c:pt>
                <c:pt idx="703">
                  <c:v>43313</c:v>
                </c:pt>
                <c:pt idx="704">
                  <c:v>43344</c:v>
                </c:pt>
                <c:pt idx="705">
                  <c:v>43374</c:v>
                </c:pt>
                <c:pt idx="706">
                  <c:v>43405</c:v>
                </c:pt>
                <c:pt idx="707">
                  <c:v>43435</c:v>
                </c:pt>
                <c:pt idx="708">
                  <c:v>43466</c:v>
                </c:pt>
                <c:pt idx="709">
                  <c:v>43497</c:v>
                </c:pt>
                <c:pt idx="710">
                  <c:v>43525</c:v>
                </c:pt>
                <c:pt idx="711">
                  <c:v>43556</c:v>
                </c:pt>
                <c:pt idx="712">
                  <c:v>43586</c:v>
                </c:pt>
                <c:pt idx="713">
                  <c:v>43617</c:v>
                </c:pt>
                <c:pt idx="714">
                  <c:v>43647</c:v>
                </c:pt>
                <c:pt idx="715">
                  <c:v>43678</c:v>
                </c:pt>
                <c:pt idx="716">
                  <c:v>43709</c:v>
                </c:pt>
                <c:pt idx="717">
                  <c:v>43739</c:v>
                </c:pt>
                <c:pt idx="718">
                  <c:v>43770</c:v>
                </c:pt>
                <c:pt idx="719">
                  <c:v>43800</c:v>
                </c:pt>
                <c:pt idx="720">
                  <c:v>43831</c:v>
                </c:pt>
                <c:pt idx="721">
                  <c:v>43862</c:v>
                </c:pt>
                <c:pt idx="722">
                  <c:v>43891</c:v>
                </c:pt>
                <c:pt idx="723">
                  <c:v>43922</c:v>
                </c:pt>
                <c:pt idx="724">
                  <c:v>43952</c:v>
                </c:pt>
                <c:pt idx="725">
                  <c:v>43983</c:v>
                </c:pt>
                <c:pt idx="726">
                  <c:v>44013</c:v>
                </c:pt>
                <c:pt idx="727">
                  <c:v>44044</c:v>
                </c:pt>
                <c:pt idx="728">
                  <c:v>44075</c:v>
                </c:pt>
                <c:pt idx="729">
                  <c:v>44105</c:v>
                </c:pt>
                <c:pt idx="730">
                  <c:v>44136</c:v>
                </c:pt>
                <c:pt idx="731">
                  <c:v>44166</c:v>
                </c:pt>
                <c:pt idx="732">
                  <c:v>44197</c:v>
                </c:pt>
                <c:pt idx="733">
                  <c:v>44228</c:v>
                </c:pt>
                <c:pt idx="734">
                  <c:v>44256</c:v>
                </c:pt>
                <c:pt idx="735">
                  <c:v>44287</c:v>
                </c:pt>
                <c:pt idx="736">
                  <c:v>44317</c:v>
                </c:pt>
                <c:pt idx="737">
                  <c:v>44348</c:v>
                </c:pt>
                <c:pt idx="738">
                  <c:v>44378</c:v>
                </c:pt>
                <c:pt idx="739">
                  <c:v>44409</c:v>
                </c:pt>
                <c:pt idx="740">
                  <c:v>44440</c:v>
                </c:pt>
                <c:pt idx="741">
                  <c:v>44470</c:v>
                </c:pt>
                <c:pt idx="742">
                  <c:v>44501</c:v>
                </c:pt>
                <c:pt idx="743">
                  <c:v>44531</c:v>
                </c:pt>
              </c:numCache>
            </c:numRef>
          </c:cat>
          <c:val>
            <c:numRef>
              <c:f>'figure 1'!$C$2:$C$745</c:f>
              <c:numCache>
                <c:formatCode>0.0</c:formatCode>
                <c:ptCount val="744"/>
                <c:pt idx="0">
                  <c:v>2.0673499999999998</c:v>
                </c:pt>
                <c:pt idx="1">
                  <c:v>2.1795100000000001</c:v>
                </c:pt>
                <c:pt idx="2">
                  <c:v>2.0814599999999999</c:v>
                </c:pt>
                <c:pt idx="3">
                  <c:v>2.0045299999999999</c:v>
                </c:pt>
                <c:pt idx="4">
                  <c:v>2.0377800000000001</c:v>
                </c:pt>
                <c:pt idx="5">
                  <c:v>1.8060799999999999</c:v>
                </c:pt>
                <c:pt idx="6">
                  <c:v>1.7485599999999999</c:v>
                </c:pt>
                <c:pt idx="7">
                  <c:v>1.7279100000000001</c:v>
                </c:pt>
                <c:pt idx="8">
                  <c:v>1.5404599999999999</c:v>
                </c:pt>
                <c:pt idx="9">
                  <c:v>1.42588</c:v>
                </c:pt>
                <c:pt idx="10">
                  <c:v>1.5115000000000001</c:v>
                </c:pt>
                <c:pt idx="11">
                  <c:v>1.3271500000000001</c:v>
                </c:pt>
                <c:pt idx="12">
                  <c:v>1.32684</c:v>
                </c:pt>
                <c:pt idx="13">
                  <c:v>1.23645</c:v>
                </c:pt>
                <c:pt idx="14">
                  <c:v>1.2597400000000001</c:v>
                </c:pt>
                <c:pt idx="15">
                  <c:v>1.21652</c:v>
                </c:pt>
                <c:pt idx="16">
                  <c:v>1.1854</c:v>
                </c:pt>
                <c:pt idx="17">
                  <c:v>1.2721800000000001</c:v>
                </c:pt>
                <c:pt idx="18">
                  <c:v>1.25248</c:v>
                </c:pt>
                <c:pt idx="19">
                  <c:v>1.20994</c:v>
                </c:pt>
                <c:pt idx="20">
                  <c:v>1.3369</c:v>
                </c:pt>
                <c:pt idx="21">
                  <c:v>1.31288</c:v>
                </c:pt>
                <c:pt idx="22">
                  <c:v>1.0602499999999999</c:v>
                </c:pt>
                <c:pt idx="23">
                  <c:v>1.1764699999999999</c:v>
                </c:pt>
                <c:pt idx="24">
                  <c:v>1.2688999999999999</c:v>
                </c:pt>
                <c:pt idx="25">
                  <c:v>1.3371200000000001</c:v>
                </c:pt>
                <c:pt idx="26">
                  <c:v>1.5391699999999999</c:v>
                </c:pt>
                <c:pt idx="27">
                  <c:v>1.4156899999999999</c:v>
                </c:pt>
                <c:pt idx="28">
                  <c:v>1.4312100000000001</c:v>
                </c:pt>
                <c:pt idx="29">
                  <c:v>1.4636400000000001</c:v>
                </c:pt>
                <c:pt idx="30">
                  <c:v>1.39232</c:v>
                </c:pt>
                <c:pt idx="31">
                  <c:v>1.30467</c:v>
                </c:pt>
                <c:pt idx="32">
                  <c:v>1.2963199999999999</c:v>
                </c:pt>
                <c:pt idx="33">
                  <c:v>1.25573</c:v>
                </c:pt>
                <c:pt idx="34">
                  <c:v>1.3128500000000001</c:v>
                </c:pt>
                <c:pt idx="35">
                  <c:v>1.25444</c:v>
                </c:pt>
                <c:pt idx="36">
                  <c:v>1.3331</c:v>
                </c:pt>
                <c:pt idx="37">
                  <c:v>1.27949</c:v>
                </c:pt>
                <c:pt idx="38">
                  <c:v>1.10554</c:v>
                </c:pt>
                <c:pt idx="39">
                  <c:v>1.20791</c:v>
                </c:pt>
                <c:pt idx="40">
                  <c:v>1.2460199999999999</c:v>
                </c:pt>
                <c:pt idx="41">
                  <c:v>1.23807</c:v>
                </c:pt>
                <c:pt idx="42">
                  <c:v>1.2426900000000001</c:v>
                </c:pt>
                <c:pt idx="43">
                  <c:v>1.3162400000000001</c:v>
                </c:pt>
                <c:pt idx="44">
                  <c:v>1.3023800000000001</c:v>
                </c:pt>
                <c:pt idx="45">
                  <c:v>1.5346299999999999</c:v>
                </c:pt>
                <c:pt idx="46">
                  <c:v>1.55613</c:v>
                </c:pt>
                <c:pt idx="47">
                  <c:v>1.6688400000000001</c:v>
                </c:pt>
                <c:pt idx="48">
                  <c:v>1.6148199999999999</c:v>
                </c:pt>
                <c:pt idx="49">
                  <c:v>1.6919500000000001</c:v>
                </c:pt>
                <c:pt idx="50">
                  <c:v>1.72472</c:v>
                </c:pt>
                <c:pt idx="51">
                  <c:v>1.7001599999999999</c:v>
                </c:pt>
                <c:pt idx="52">
                  <c:v>1.6015699999999999</c:v>
                </c:pt>
                <c:pt idx="53">
                  <c:v>1.4978100000000001</c:v>
                </c:pt>
                <c:pt idx="54">
                  <c:v>1.5076799999999999</c:v>
                </c:pt>
                <c:pt idx="55">
                  <c:v>1.5511299999999999</c:v>
                </c:pt>
                <c:pt idx="56">
                  <c:v>1.4141999999999999</c:v>
                </c:pt>
                <c:pt idx="57">
                  <c:v>1.22142</c:v>
                </c:pt>
                <c:pt idx="58">
                  <c:v>1.2759799999999999</c:v>
                </c:pt>
                <c:pt idx="59">
                  <c:v>1.2742</c:v>
                </c:pt>
                <c:pt idx="60">
                  <c:v>1.2724299999999999</c:v>
                </c:pt>
                <c:pt idx="61">
                  <c:v>1.2034800000000001</c:v>
                </c:pt>
                <c:pt idx="62">
                  <c:v>1.1635599999999999</c:v>
                </c:pt>
                <c:pt idx="63">
                  <c:v>1.19015</c:v>
                </c:pt>
                <c:pt idx="64">
                  <c:v>1.2942499999999999</c:v>
                </c:pt>
                <c:pt idx="65">
                  <c:v>1.1938299999999999</c:v>
                </c:pt>
                <c:pt idx="66">
                  <c:v>1.19265</c:v>
                </c:pt>
                <c:pt idx="67">
                  <c:v>1.2517199999999999</c:v>
                </c:pt>
                <c:pt idx="68">
                  <c:v>1.3283400000000001</c:v>
                </c:pt>
                <c:pt idx="69">
                  <c:v>1.25627</c:v>
                </c:pt>
                <c:pt idx="70">
                  <c:v>1.29291</c:v>
                </c:pt>
                <c:pt idx="71">
                  <c:v>1.46146</c:v>
                </c:pt>
                <c:pt idx="72">
                  <c:v>1.35521</c:v>
                </c:pt>
                <c:pt idx="73">
                  <c:v>1.4796100000000001</c:v>
                </c:pt>
                <c:pt idx="74">
                  <c:v>1.55548</c:v>
                </c:pt>
                <c:pt idx="75">
                  <c:v>1.7943100000000001</c:v>
                </c:pt>
                <c:pt idx="76">
                  <c:v>1.8728800000000001</c:v>
                </c:pt>
                <c:pt idx="77">
                  <c:v>2.23387</c:v>
                </c:pt>
                <c:pt idx="78">
                  <c:v>2.43357</c:v>
                </c:pt>
                <c:pt idx="79">
                  <c:v>2.4234800000000001</c:v>
                </c:pt>
                <c:pt idx="80">
                  <c:v>2.6164100000000001</c:v>
                </c:pt>
                <c:pt idx="81">
                  <c:v>2.9928699999999999</c:v>
                </c:pt>
                <c:pt idx="82">
                  <c:v>3.0633900000000001</c:v>
                </c:pt>
                <c:pt idx="83">
                  <c:v>3.05951</c:v>
                </c:pt>
                <c:pt idx="84">
                  <c:v>3.1234799999999998</c:v>
                </c:pt>
                <c:pt idx="85">
                  <c:v>3.0564900000000002</c:v>
                </c:pt>
                <c:pt idx="86">
                  <c:v>3.0794999999999999</c:v>
                </c:pt>
                <c:pt idx="87">
                  <c:v>2.9933399999999999</c:v>
                </c:pt>
                <c:pt idx="88">
                  <c:v>2.9533200000000002</c:v>
                </c:pt>
                <c:pt idx="89">
                  <c:v>2.8795799999999998</c:v>
                </c:pt>
                <c:pt idx="90">
                  <c:v>2.92441</c:v>
                </c:pt>
                <c:pt idx="91">
                  <c:v>3.0573700000000001</c:v>
                </c:pt>
                <c:pt idx="92">
                  <c:v>3.1009799999999998</c:v>
                </c:pt>
                <c:pt idx="93">
                  <c:v>3.1489400000000001</c:v>
                </c:pt>
                <c:pt idx="94">
                  <c:v>3.2147600000000001</c:v>
                </c:pt>
                <c:pt idx="95">
                  <c:v>3.1578400000000002</c:v>
                </c:pt>
                <c:pt idx="96">
                  <c:v>3.5170599999999999</c:v>
                </c:pt>
                <c:pt idx="97">
                  <c:v>3.7780300000000002</c:v>
                </c:pt>
                <c:pt idx="98">
                  <c:v>4.0339</c:v>
                </c:pt>
                <c:pt idx="99">
                  <c:v>4.13253</c:v>
                </c:pt>
                <c:pt idx="100">
                  <c:v>4.2950900000000001</c:v>
                </c:pt>
                <c:pt idx="101">
                  <c:v>4.4347500000000002</c:v>
                </c:pt>
                <c:pt idx="102">
                  <c:v>4.43018</c:v>
                </c:pt>
                <c:pt idx="103">
                  <c:v>4.5145</c:v>
                </c:pt>
                <c:pt idx="104">
                  <c:v>4.5706899999999999</c:v>
                </c:pt>
                <c:pt idx="105">
                  <c:v>4.6048299999999998</c:v>
                </c:pt>
                <c:pt idx="106">
                  <c:v>4.6617300000000004</c:v>
                </c:pt>
                <c:pt idx="107">
                  <c:v>4.7216399999999998</c:v>
                </c:pt>
                <c:pt idx="108">
                  <c:v>4.65517</c:v>
                </c:pt>
                <c:pt idx="109">
                  <c:v>4.5644999999999998</c:v>
                </c:pt>
                <c:pt idx="110">
                  <c:v>4.6318599999999996</c:v>
                </c:pt>
                <c:pt idx="111">
                  <c:v>4.6550099999999999</c:v>
                </c:pt>
                <c:pt idx="112">
                  <c:v>4.6722900000000003</c:v>
                </c:pt>
                <c:pt idx="113">
                  <c:v>4.6243299999999996</c:v>
                </c:pt>
                <c:pt idx="114">
                  <c:v>4.7626099999999996</c:v>
                </c:pt>
                <c:pt idx="115">
                  <c:v>4.6502400000000002</c:v>
                </c:pt>
                <c:pt idx="116">
                  <c:v>4.6462500000000002</c:v>
                </c:pt>
                <c:pt idx="117">
                  <c:v>4.6665400000000004</c:v>
                </c:pt>
                <c:pt idx="118">
                  <c:v>4.6785100000000002</c:v>
                </c:pt>
                <c:pt idx="119">
                  <c:v>4.7519499999999999</c:v>
                </c:pt>
                <c:pt idx="120">
                  <c:v>4.7000700000000002</c:v>
                </c:pt>
                <c:pt idx="121">
                  <c:v>4.7419000000000002</c:v>
                </c:pt>
                <c:pt idx="122">
                  <c:v>4.6479200000000001</c:v>
                </c:pt>
                <c:pt idx="123">
                  <c:v>4.6490499999999999</c:v>
                </c:pt>
                <c:pt idx="124">
                  <c:v>4.6020300000000001</c:v>
                </c:pt>
                <c:pt idx="125">
                  <c:v>4.6242999999999999</c:v>
                </c:pt>
                <c:pt idx="126">
                  <c:v>4.5366400000000002</c:v>
                </c:pt>
                <c:pt idx="127">
                  <c:v>4.5992699999999997</c:v>
                </c:pt>
                <c:pt idx="128">
                  <c:v>4.6184900000000004</c:v>
                </c:pt>
                <c:pt idx="129">
                  <c:v>4.6830400000000001</c:v>
                </c:pt>
                <c:pt idx="130">
                  <c:v>4.8235999999999999</c:v>
                </c:pt>
                <c:pt idx="131">
                  <c:v>4.9589100000000004</c:v>
                </c:pt>
                <c:pt idx="132">
                  <c:v>5.0259200000000002</c:v>
                </c:pt>
                <c:pt idx="133">
                  <c:v>5.0205200000000003</c:v>
                </c:pt>
                <c:pt idx="134">
                  <c:v>4.96509</c:v>
                </c:pt>
                <c:pt idx="135">
                  <c:v>4.9503599999999999</c:v>
                </c:pt>
                <c:pt idx="136">
                  <c:v>5.0378400000000001</c:v>
                </c:pt>
                <c:pt idx="137">
                  <c:v>5.0649600000000001</c:v>
                </c:pt>
                <c:pt idx="138">
                  <c:v>5.0683299999999996</c:v>
                </c:pt>
                <c:pt idx="139">
                  <c:v>4.8570399999999996</c:v>
                </c:pt>
                <c:pt idx="140">
                  <c:v>4.5897500000000004</c:v>
                </c:pt>
                <c:pt idx="141">
                  <c:v>4.2456199999999997</c:v>
                </c:pt>
                <c:pt idx="142">
                  <c:v>3.9436200000000001</c:v>
                </c:pt>
                <c:pt idx="143">
                  <c:v>3.7469600000000001</c:v>
                </c:pt>
                <c:pt idx="144">
                  <c:v>3.7807300000000001</c:v>
                </c:pt>
                <c:pt idx="145">
                  <c:v>3.6655000000000002</c:v>
                </c:pt>
                <c:pt idx="146">
                  <c:v>3.5400200000000002</c:v>
                </c:pt>
                <c:pt idx="147">
                  <c:v>3.3915999999999999</c:v>
                </c:pt>
                <c:pt idx="148">
                  <c:v>3.1815600000000002</c:v>
                </c:pt>
                <c:pt idx="149">
                  <c:v>2.9832700000000001</c:v>
                </c:pt>
                <c:pt idx="150">
                  <c:v>2.8856899999999999</c:v>
                </c:pt>
                <c:pt idx="151">
                  <c:v>2.9547099999999999</c:v>
                </c:pt>
                <c:pt idx="152">
                  <c:v>3.1302300000000001</c:v>
                </c:pt>
                <c:pt idx="153">
                  <c:v>3.0266700000000002</c:v>
                </c:pt>
                <c:pt idx="154">
                  <c:v>3.0625800000000001</c:v>
                </c:pt>
                <c:pt idx="155">
                  <c:v>3.0530400000000002</c:v>
                </c:pt>
                <c:pt idx="156">
                  <c:v>2.6791800000000001</c:v>
                </c:pt>
                <c:pt idx="157">
                  <c:v>2.7270799999999999</c:v>
                </c:pt>
                <c:pt idx="158">
                  <c:v>2.9371999999999998</c:v>
                </c:pt>
                <c:pt idx="159">
                  <c:v>3.2930000000000001</c:v>
                </c:pt>
                <c:pt idx="160">
                  <c:v>3.45364</c:v>
                </c:pt>
                <c:pt idx="161">
                  <c:v>3.6945299999999999</c:v>
                </c:pt>
                <c:pt idx="162">
                  <c:v>3.8387500000000001</c:v>
                </c:pt>
                <c:pt idx="163">
                  <c:v>4.1064400000000001</c:v>
                </c:pt>
                <c:pt idx="164">
                  <c:v>4.2801200000000001</c:v>
                </c:pt>
                <c:pt idx="165">
                  <c:v>4.6230000000000002</c:v>
                </c:pt>
                <c:pt idx="166">
                  <c:v>4.8516300000000001</c:v>
                </c:pt>
                <c:pt idx="167">
                  <c:v>5.1142000000000003</c:v>
                </c:pt>
                <c:pt idx="168">
                  <c:v>5.5658899999999996</c:v>
                </c:pt>
                <c:pt idx="169">
                  <c:v>5.9070900000000002</c:v>
                </c:pt>
                <c:pt idx="170">
                  <c:v>6.3020899999999997</c:v>
                </c:pt>
                <c:pt idx="171">
                  <c:v>6.4821600000000004</c:v>
                </c:pt>
                <c:pt idx="172">
                  <c:v>7.09145</c:v>
                </c:pt>
                <c:pt idx="173">
                  <c:v>7.7250100000000002</c:v>
                </c:pt>
                <c:pt idx="174">
                  <c:v>8.2160899999999994</c:v>
                </c:pt>
                <c:pt idx="175">
                  <c:v>8.7476400000000005</c:v>
                </c:pt>
                <c:pt idx="176">
                  <c:v>9.1791099999999997</c:v>
                </c:pt>
                <c:pt idx="177">
                  <c:v>9.6090400000000002</c:v>
                </c:pt>
                <c:pt idx="178">
                  <c:v>9.8796700000000008</c:v>
                </c:pt>
                <c:pt idx="179">
                  <c:v>10.04566</c:v>
                </c:pt>
                <c:pt idx="180">
                  <c:v>10.14532</c:v>
                </c:pt>
                <c:pt idx="181">
                  <c:v>10.221080000000001</c:v>
                </c:pt>
                <c:pt idx="182">
                  <c:v>9.9412900000000004</c:v>
                </c:pt>
                <c:pt idx="183">
                  <c:v>9.6526899999999998</c:v>
                </c:pt>
                <c:pt idx="184">
                  <c:v>9.0670900000000003</c:v>
                </c:pt>
                <c:pt idx="185">
                  <c:v>8.4902499999999996</c:v>
                </c:pt>
                <c:pt idx="186">
                  <c:v>8.1995299999999993</c:v>
                </c:pt>
                <c:pt idx="187">
                  <c:v>7.5384700000000002</c:v>
                </c:pt>
                <c:pt idx="188">
                  <c:v>7.1566999999999998</c:v>
                </c:pt>
                <c:pt idx="189">
                  <c:v>6.8543900000000004</c:v>
                </c:pt>
                <c:pt idx="190">
                  <c:v>6.7831400000000004</c:v>
                </c:pt>
                <c:pt idx="191">
                  <c:v>6.67835</c:v>
                </c:pt>
                <c:pt idx="192">
                  <c:v>6.6040799999999997</c:v>
                </c:pt>
                <c:pt idx="193">
                  <c:v>6.2751599999999996</c:v>
                </c:pt>
                <c:pt idx="194">
                  <c:v>6.0739099999999997</c:v>
                </c:pt>
                <c:pt idx="195">
                  <c:v>5.97119</c:v>
                </c:pt>
                <c:pt idx="196">
                  <c:v>6.0261100000000001</c:v>
                </c:pt>
                <c:pt idx="197">
                  <c:v>5.9343199999999996</c:v>
                </c:pt>
                <c:pt idx="198">
                  <c:v>5.8669599999999997</c:v>
                </c:pt>
                <c:pt idx="199">
                  <c:v>6.1110300000000004</c:v>
                </c:pt>
                <c:pt idx="200">
                  <c:v>6.1565799999999999</c:v>
                </c:pt>
                <c:pt idx="201">
                  <c:v>6.1464299999999996</c:v>
                </c:pt>
                <c:pt idx="202">
                  <c:v>5.9305700000000003</c:v>
                </c:pt>
                <c:pt idx="203">
                  <c:v>5.8612500000000001</c:v>
                </c:pt>
                <c:pt idx="204">
                  <c:v>5.9614399999999996</c:v>
                </c:pt>
                <c:pt idx="205">
                  <c:v>6.1904000000000003</c:v>
                </c:pt>
                <c:pt idx="206">
                  <c:v>6.2891199999999996</c:v>
                </c:pt>
                <c:pt idx="207">
                  <c:v>6.4034000000000004</c:v>
                </c:pt>
                <c:pt idx="208">
                  <c:v>6.4387999999999996</c:v>
                </c:pt>
                <c:pt idx="209">
                  <c:v>6.6450800000000001</c:v>
                </c:pt>
                <c:pt idx="210">
                  <c:v>6.7158800000000003</c:v>
                </c:pt>
                <c:pt idx="211">
                  <c:v>6.6224699999999999</c:v>
                </c:pt>
                <c:pt idx="212">
                  <c:v>6.4521300000000004</c:v>
                </c:pt>
                <c:pt idx="213">
                  <c:v>6.4463499999999998</c:v>
                </c:pt>
                <c:pt idx="214">
                  <c:v>6.5093500000000004</c:v>
                </c:pt>
                <c:pt idx="215">
                  <c:v>6.4837999999999996</c:v>
                </c:pt>
                <c:pt idx="216">
                  <c:v>6.4729400000000004</c:v>
                </c:pt>
                <c:pt idx="217">
                  <c:v>6.2300500000000003</c:v>
                </c:pt>
                <c:pt idx="218">
                  <c:v>6.3532099999999998</c:v>
                </c:pt>
                <c:pt idx="219">
                  <c:v>6.5141200000000001</c:v>
                </c:pt>
                <c:pt idx="220">
                  <c:v>6.5983900000000002</c:v>
                </c:pt>
                <c:pt idx="221">
                  <c:v>6.5560700000000001</c:v>
                </c:pt>
                <c:pt idx="222">
                  <c:v>6.5218100000000003</c:v>
                </c:pt>
                <c:pt idx="223">
                  <c:v>6.5750799999999998</c:v>
                </c:pt>
                <c:pt idx="224">
                  <c:v>6.7345199999999998</c:v>
                </c:pt>
                <c:pt idx="225">
                  <c:v>7.0026700000000002</c:v>
                </c:pt>
                <c:pt idx="226">
                  <c:v>7.0234699999999997</c:v>
                </c:pt>
                <c:pt idx="227">
                  <c:v>6.88917</c:v>
                </c:pt>
                <c:pt idx="228">
                  <c:v>6.7979500000000002</c:v>
                </c:pt>
                <c:pt idx="229">
                  <c:v>6.7336299999999998</c:v>
                </c:pt>
                <c:pt idx="230">
                  <c:v>6.7705700000000002</c:v>
                </c:pt>
                <c:pt idx="231">
                  <c:v>7.0617700000000001</c:v>
                </c:pt>
                <c:pt idx="232">
                  <c:v>7.3619599999999998</c:v>
                </c:pt>
                <c:pt idx="233">
                  <c:v>7.3642399999999997</c:v>
                </c:pt>
                <c:pt idx="234">
                  <c:v>7.2726199999999999</c:v>
                </c:pt>
                <c:pt idx="235">
                  <c:v>7.4073000000000002</c:v>
                </c:pt>
                <c:pt idx="236">
                  <c:v>7.5234100000000002</c:v>
                </c:pt>
                <c:pt idx="237">
                  <c:v>7.5162199999999997</c:v>
                </c:pt>
                <c:pt idx="238">
                  <c:v>7.6269799999999996</c:v>
                </c:pt>
                <c:pt idx="239">
                  <c:v>7.9785199999999996</c:v>
                </c:pt>
                <c:pt idx="240">
                  <c:v>8.2424300000000006</c:v>
                </c:pt>
                <c:pt idx="241">
                  <c:v>8.9692299999999996</c:v>
                </c:pt>
                <c:pt idx="242">
                  <c:v>9.3485899999999997</c:v>
                </c:pt>
                <c:pt idx="243">
                  <c:v>8.9070099999999996</c:v>
                </c:pt>
                <c:pt idx="244">
                  <c:v>8.8355800000000002</c:v>
                </c:pt>
                <c:pt idx="245">
                  <c:v>8.9471399999999992</c:v>
                </c:pt>
                <c:pt idx="246">
                  <c:v>9.1665600000000005</c:v>
                </c:pt>
                <c:pt idx="247">
                  <c:v>9.2306100000000004</c:v>
                </c:pt>
                <c:pt idx="248">
                  <c:v>9.5100300000000004</c:v>
                </c:pt>
                <c:pt idx="249">
                  <c:v>9.6136300000000006</c:v>
                </c:pt>
                <c:pt idx="250">
                  <c:v>9.7731300000000001</c:v>
                </c:pt>
                <c:pt idx="251">
                  <c:v>9.6466600000000007</c:v>
                </c:pt>
                <c:pt idx="252">
                  <c:v>9.7634000000000007</c:v>
                </c:pt>
                <c:pt idx="253">
                  <c:v>9.4744799999999998</c:v>
                </c:pt>
                <c:pt idx="254">
                  <c:v>9.0712899999999994</c:v>
                </c:pt>
                <c:pt idx="255">
                  <c:v>9.2071100000000001</c:v>
                </c:pt>
                <c:pt idx="256">
                  <c:v>9.0816800000000004</c:v>
                </c:pt>
                <c:pt idx="257">
                  <c:v>8.9037100000000002</c:v>
                </c:pt>
                <c:pt idx="258">
                  <c:v>8.7950700000000008</c:v>
                </c:pt>
                <c:pt idx="259">
                  <c:v>8.7367799999999995</c:v>
                </c:pt>
                <c:pt idx="260">
                  <c:v>8.4294499999999992</c:v>
                </c:pt>
                <c:pt idx="261">
                  <c:v>8.1841799999999996</c:v>
                </c:pt>
                <c:pt idx="262">
                  <c:v>7.9666100000000002</c:v>
                </c:pt>
                <c:pt idx="263">
                  <c:v>7.7143699999999997</c:v>
                </c:pt>
                <c:pt idx="264">
                  <c:v>7.4478</c:v>
                </c:pt>
                <c:pt idx="265">
                  <c:v>7.0790699999999998</c:v>
                </c:pt>
                <c:pt idx="266">
                  <c:v>6.9525600000000001</c:v>
                </c:pt>
                <c:pt idx="267">
                  <c:v>6.6934899999999997</c:v>
                </c:pt>
                <c:pt idx="268">
                  <c:v>6.54331</c:v>
                </c:pt>
                <c:pt idx="269">
                  <c:v>6.54467</c:v>
                </c:pt>
                <c:pt idx="270">
                  <c:v>6.5930099999999996</c:v>
                </c:pt>
                <c:pt idx="271">
                  <c:v>6.37073</c:v>
                </c:pt>
                <c:pt idx="272">
                  <c:v>6.0699399999999999</c:v>
                </c:pt>
                <c:pt idx="273">
                  <c:v>6.1088699999999996</c:v>
                </c:pt>
                <c:pt idx="274">
                  <c:v>5.8828699999999996</c:v>
                </c:pt>
                <c:pt idx="275">
                  <c:v>5.8307500000000001</c:v>
                </c:pt>
                <c:pt idx="276">
                  <c:v>5.9035299999999999</c:v>
                </c:pt>
                <c:pt idx="277">
                  <c:v>5.8873100000000003</c:v>
                </c:pt>
                <c:pt idx="278">
                  <c:v>5.5605700000000002</c:v>
                </c:pt>
                <c:pt idx="279">
                  <c:v>5.46366</c:v>
                </c:pt>
                <c:pt idx="280">
                  <c:v>5.0418700000000003</c:v>
                </c:pt>
                <c:pt idx="281">
                  <c:v>5.0061499999999999</c:v>
                </c:pt>
                <c:pt idx="282">
                  <c:v>5.0307599999999999</c:v>
                </c:pt>
                <c:pt idx="283">
                  <c:v>5.0895400000000004</c:v>
                </c:pt>
                <c:pt idx="284">
                  <c:v>5.1250400000000003</c:v>
                </c:pt>
                <c:pt idx="285">
                  <c:v>4.6485099999999999</c:v>
                </c:pt>
                <c:pt idx="286">
                  <c:v>4.5072799999999997</c:v>
                </c:pt>
                <c:pt idx="287">
                  <c:v>4.2517199999999997</c:v>
                </c:pt>
                <c:pt idx="288">
                  <c:v>3.8889999999999998</c:v>
                </c:pt>
                <c:pt idx="289">
                  <c:v>4.1582499999999998</c:v>
                </c:pt>
                <c:pt idx="290">
                  <c:v>4.41995</c:v>
                </c:pt>
                <c:pt idx="291">
                  <c:v>4.5934699999999999</c:v>
                </c:pt>
                <c:pt idx="292">
                  <c:v>4.68424</c:v>
                </c:pt>
                <c:pt idx="293">
                  <c:v>4.4443999999999999</c:v>
                </c:pt>
                <c:pt idx="294">
                  <c:v>4.1940799999999996</c:v>
                </c:pt>
                <c:pt idx="295">
                  <c:v>4.0009600000000001</c:v>
                </c:pt>
                <c:pt idx="296">
                  <c:v>3.7403599999999999</c:v>
                </c:pt>
                <c:pt idx="297">
                  <c:v>3.78931</c:v>
                </c:pt>
                <c:pt idx="298">
                  <c:v>3.7665999999999999</c:v>
                </c:pt>
                <c:pt idx="299">
                  <c:v>4.1020599999999998</c:v>
                </c:pt>
                <c:pt idx="300">
                  <c:v>4.3348000000000004</c:v>
                </c:pt>
                <c:pt idx="301">
                  <c:v>4.2214299999999998</c:v>
                </c:pt>
                <c:pt idx="302">
                  <c:v>4.1918699999999998</c:v>
                </c:pt>
                <c:pt idx="303">
                  <c:v>3.8265099999999999</c:v>
                </c:pt>
                <c:pt idx="304">
                  <c:v>3.9455800000000001</c:v>
                </c:pt>
                <c:pt idx="305">
                  <c:v>4.0426099999999998</c:v>
                </c:pt>
                <c:pt idx="306">
                  <c:v>3.9001299999999999</c:v>
                </c:pt>
                <c:pt idx="307">
                  <c:v>4.0657699999999997</c:v>
                </c:pt>
                <c:pt idx="308">
                  <c:v>4.1208499999999999</c:v>
                </c:pt>
                <c:pt idx="309">
                  <c:v>4.0542899999999999</c:v>
                </c:pt>
                <c:pt idx="310">
                  <c:v>4.0895700000000001</c:v>
                </c:pt>
                <c:pt idx="311">
                  <c:v>3.9594200000000002</c:v>
                </c:pt>
                <c:pt idx="312">
                  <c:v>3.9411999999999998</c:v>
                </c:pt>
                <c:pt idx="313">
                  <c:v>3.6688999999999998</c:v>
                </c:pt>
                <c:pt idx="314">
                  <c:v>3.6223999999999998</c:v>
                </c:pt>
                <c:pt idx="315">
                  <c:v>3.6873499999999999</c:v>
                </c:pt>
                <c:pt idx="316">
                  <c:v>3.5049800000000002</c:v>
                </c:pt>
                <c:pt idx="317">
                  <c:v>3.4748700000000001</c:v>
                </c:pt>
                <c:pt idx="318">
                  <c:v>3.3590900000000001</c:v>
                </c:pt>
                <c:pt idx="319">
                  <c:v>3.0680200000000002</c:v>
                </c:pt>
                <c:pt idx="320">
                  <c:v>3.1941700000000002</c:v>
                </c:pt>
                <c:pt idx="321">
                  <c:v>3.3764400000000001</c:v>
                </c:pt>
                <c:pt idx="322">
                  <c:v>3.3424999999999998</c:v>
                </c:pt>
                <c:pt idx="323">
                  <c:v>3.1945600000000001</c:v>
                </c:pt>
                <c:pt idx="324">
                  <c:v>2.8847200000000002</c:v>
                </c:pt>
                <c:pt idx="325">
                  <c:v>2.8247200000000001</c:v>
                </c:pt>
                <c:pt idx="326">
                  <c:v>2.8161399999999999</c:v>
                </c:pt>
                <c:pt idx="327">
                  <c:v>3.0654599999999999</c:v>
                </c:pt>
                <c:pt idx="328">
                  <c:v>3.1791499999999999</c:v>
                </c:pt>
                <c:pt idx="329">
                  <c:v>3.1534499999999999</c:v>
                </c:pt>
                <c:pt idx="330">
                  <c:v>3.2319900000000001</c:v>
                </c:pt>
                <c:pt idx="331">
                  <c:v>3.3666700000000001</c:v>
                </c:pt>
                <c:pt idx="332">
                  <c:v>3.4358599999999999</c:v>
                </c:pt>
                <c:pt idx="333">
                  <c:v>3.5291600000000001</c:v>
                </c:pt>
                <c:pt idx="334">
                  <c:v>3.5251999999999999</c:v>
                </c:pt>
                <c:pt idx="335">
                  <c:v>3.6110199999999999</c:v>
                </c:pt>
                <c:pt idx="336">
                  <c:v>3.8515199999999998</c:v>
                </c:pt>
                <c:pt idx="337">
                  <c:v>3.8579500000000002</c:v>
                </c:pt>
                <c:pt idx="338">
                  <c:v>3.9942299999999999</c:v>
                </c:pt>
                <c:pt idx="339">
                  <c:v>4.0579099999999997</c:v>
                </c:pt>
                <c:pt idx="340">
                  <c:v>4.1216400000000002</c:v>
                </c:pt>
                <c:pt idx="341">
                  <c:v>4.2739500000000001</c:v>
                </c:pt>
                <c:pt idx="342">
                  <c:v>4.4296699999999998</c:v>
                </c:pt>
                <c:pt idx="343">
                  <c:v>4.3369200000000001</c:v>
                </c:pt>
                <c:pt idx="344">
                  <c:v>4.4835599999999998</c:v>
                </c:pt>
                <c:pt idx="345">
                  <c:v>4.4335699999999996</c:v>
                </c:pt>
                <c:pt idx="346">
                  <c:v>4.5013899999999998</c:v>
                </c:pt>
                <c:pt idx="347">
                  <c:v>4.6269499999999999</c:v>
                </c:pt>
                <c:pt idx="348">
                  <c:v>4.6630700000000003</c:v>
                </c:pt>
                <c:pt idx="349">
                  <c:v>4.7129099999999999</c:v>
                </c:pt>
                <c:pt idx="350">
                  <c:v>4.5795700000000004</c:v>
                </c:pt>
                <c:pt idx="351">
                  <c:v>4.4228699999999996</c:v>
                </c:pt>
                <c:pt idx="352">
                  <c:v>4.3793199999999999</c:v>
                </c:pt>
                <c:pt idx="353">
                  <c:v>4.2139699999999998</c:v>
                </c:pt>
                <c:pt idx="354">
                  <c:v>4.0588600000000001</c:v>
                </c:pt>
                <c:pt idx="355">
                  <c:v>3.9476499999999999</c:v>
                </c:pt>
                <c:pt idx="356">
                  <c:v>3.7500200000000001</c:v>
                </c:pt>
                <c:pt idx="357">
                  <c:v>3.7325599999999999</c:v>
                </c:pt>
                <c:pt idx="358">
                  <c:v>3.7239800000000001</c:v>
                </c:pt>
                <c:pt idx="359">
                  <c:v>3.6757499999999999</c:v>
                </c:pt>
                <c:pt idx="360">
                  <c:v>3.5499499999999999</c:v>
                </c:pt>
                <c:pt idx="361">
                  <c:v>3.7906499999999999</c:v>
                </c:pt>
                <c:pt idx="362">
                  <c:v>3.9765299999999999</c:v>
                </c:pt>
                <c:pt idx="363">
                  <c:v>3.9390999999999998</c:v>
                </c:pt>
                <c:pt idx="364">
                  <c:v>3.9449999999999998</c:v>
                </c:pt>
                <c:pt idx="365">
                  <c:v>4.0740100000000004</c:v>
                </c:pt>
                <c:pt idx="366">
                  <c:v>4.0699300000000003</c:v>
                </c:pt>
                <c:pt idx="367">
                  <c:v>4.3546300000000002</c:v>
                </c:pt>
                <c:pt idx="368">
                  <c:v>4.3586799999999997</c:v>
                </c:pt>
                <c:pt idx="369">
                  <c:v>4.3350099999999996</c:v>
                </c:pt>
                <c:pt idx="370">
                  <c:v>4.1828599999999998</c:v>
                </c:pt>
                <c:pt idx="371">
                  <c:v>4.03233</c:v>
                </c:pt>
                <c:pt idx="372">
                  <c:v>4.1503199999999998</c:v>
                </c:pt>
                <c:pt idx="373">
                  <c:v>3.9318300000000002</c:v>
                </c:pt>
                <c:pt idx="374">
                  <c:v>3.6518799999999998</c:v>
                </c:pt>
                <c:pt idx="375">
                  <c:v>3.54956</c:v>
                </c:pt>
                <c:pt idx="376">
                  <c:v>3.6469299999999998</c:v>
                </c:pt>
                <c:pt idx="377">
                  <c:v>3.4681299999999999</c:v>
                </c:pt>
                <c:pt idx="378">
                  <c:v>3.5207600000000001</c:v>
                </c:pt>
                <c:pt idx="379">
                  <c:v>3.3762500000000002</c:v>
                </c:pt>
                <c:pt idx="380">
                  <c:v>3.4284699999999999</c:v>
                </c:pt>
                <c:pt idx="381">
                  <c:v>3.3044799999999999</c:v>
                </c:pt>
                <c:pt idx="382">
                  <c:v>3.3733300000000002</c:v>
                </c:pt>
                <c:pt idx="383">
                  <c:v>3.4837400000000001</c:v>
                </c:pt>
                <c:pt idx="384">
                  <c:v>3.2509399999999999</c:v>
                </c:pt>
                <c:pt idx="385">
                  <c:v>3.2465099999999998</c:v>
                </c:pt>
                <c:pt idx="386">
                  <c:v>3.2892399999999999</c:v>
                </c:pt>
                <c:pt idx="387">
                  <c:v>3.4218999999999999</c:v>
                </c:pt>
                <c:pt idx="388">
                  <c:v>3.15482</c:v>
                </c:pt>
                <c:pt idx="389">
                  <c:v>3.01416</c:v>
                </c:pt>
                <c:pt idx="390">
                  <c:v>3.08806</c:v>
                </c:pt>
                <c:pt idx="391">
                  <c:v>2.90063</c:v>
                </c:pt>
                <c:pt idx="392">
                  <c:v>2.6562800000000002</c:v>
                </c:pt>
                <c:pt idx="393">
                  <c:v>2.8253900000000001</c:v>
                </c:pt>
                <c:pt idx="394">
                  <c:v>2.8582700000000001</c:v>
                </c:pt>
                <c:pt idx="395">
                  <c:v>2.7956300000000001</c:v>
                </c:pt>
                <c:pt idx="396">
                  <c:v>2.8143099999999999</c:v>
                </c:pt>
                <c:pt idx="397">
                  <c:v>2.73245</c:v>
                </c:pt>
                <c:pt idx="398">
                  <c:v>2.6980300000000002</c:v>
                </c:pt>
                <c:pt idx="399">
                  <c:v>2.6602600000000001</c:v>
                </c:pt>
                <c:pt idx="400">
                  <c:v>2.86321</c:v>
                </c:pt>
                <c:pt idx="401">
                  <c:v>2.8812000000000002</c:v>
                </c:pt>
                <c:pt idx="402">
                  <c:v>2.7078000000000002</c:v>
                </c:pt>
                <c:pt idx="403">
                  <c:v>2.8044899999999999</c:v>
                </c:pt>
                <c:pt idx="404">
                  <c:v>2.7913299999999999</c:v>
                </c:pt>
                <c:pt idx="405">
                  <c:v>2.5676199999999998</c:v>
                </c:pt>
                <c:pt idx="406">
                  <c:v>2.6062400000000001</c:v>
                </c:pt>
                <c:pt idx="407">
                  <c:v>2.4618799999999998</c:v>
                </c:pt>
                <c:pt idx="408">
                  <c:v>2.2474599999999998</c:v>
                </c:pt>
                <c:pt idx="409">
                  <c:v>2.2715000000000001</c:v>
                </c:pt>
                <c:pt idx="410">
                  <c:v>2.3995000000000002</c:v>
                </c:pt>
                <c:pt idx="411">
                  <c:v>2.2543700000000002</c:v>
                </c:pt>
                <c:pt idx="412">
                  <c:v>2.1371699999999998</c:v>
                </c:pt>
                <c:pt idx="413">
                  <c:v>2.2656800000000001</c:v>
                </c:pt>
                <c:pt idx="414">
                  <c:v>2.2679800000000001</c:v>
                </c:pt>
                <c:pt idx="415">
                  <c:v>2.1924600000000001</c:v>
                </c:pt>
                <c:pt idx="416">
                  <c:v>2.19476</c:v>
                </c:pt>
                <c:pt idx="417">
                  <c:v>2.2650000000000001</c:v>
                </c:pt>
                <c:pt idx="418">
                  <c:v>2.1896900000000001</c:v>
                </c:pt>
                <c:pt idx="419">
                  <c:v>2.1789900000000002</c:v>
                </c:pt>
                <c:pt idx="420">
                  <c:v>2.3508</c:v>
                </c:pt>
                <c:pt idx="421">
                  <c:v>2.2972600000000001</c:v>
                </c:pt>
                <c:pt idx="422">
                  <c:v>2.1996699999999998</c:v>
                </c:pt>
                <c:pt idx="423">
                  <c:v>2.2832599999999998</c:v>
                </c:pt>
                <c:pt idx="424">
                  <c:v>2.2300200000000001</c:v>
                </c:pt>
                <c:pt idx="425">
                  <c:v>2.0919400000000001</c:v>
                </c:pt>
                <c:pt idx="426">
                  <c:v>2.0396100000000001</c:v>
                </c:pt>
                <c:pt idx="427">
                  <c:v>2.1686800000000002</c:v>
                </c:pt>
                <c:pt idx="428">
                  <c:v>2.149</c:v>
                </c:pt>
                <c:pt idx="429">
                  <c:v>2.1575899999999999</c:v>
                </c:pt>
                <c:pt idx="430">
                  <c:v>2.0366499999999998</c:v>
                </c:pt>
                <c:pt idx="431">
                  <c:v>2.1447600000000002</c:v>
                </c:pt>
                <c:pt idx="432">
                  <c:v>2.0064799999999998</c:v>
                </c:pt>
                <c:pt idx="433">
                  <c:v>1.97343</c:v>
                </c:pt>
                <c:pt idx="434">
                  <c:v>1.9577599999999999</c:v>
                </c:pt>
                <c:pt idx="435">
                  <c:v>1.8615900000000001</c:v>
                </c:pt>
                <c:pt idx="436">
                  <c:v>1.8637900000000001</c:v>
                </c:pt>
                <c:pt idx="437">
                  <c:v>1.85412</c:v>
                </c:pt>
                <c:pt idx="438">
                  <c:v>1.8847400000000001</c:v>
                </c:pt>
                <c:pt idx="439">
                  <c:v>1.72892</c:v>
                </c:pt>
                <c:pt idx="440">
                  <c:v>1.9018299999999999</c:v>
                </c:pt>
                <c:pt idx="441">
                  <c:v>1.89588</c:v>
                </c:pt>
                <c:pt idx="442">
                  <c:v>1.964</c:v>
                </c:pt>
                <c:pt idx="443">
                  <c:v>1.8613900000000001</c:v>
                </c:pt>
                <c:pt idx="444">
                  <c:v>1.8539699999999999</c:v>
                </c:pt>
                <c:pt idx="445">
                  <c:v>1.9299200000000001</c:v>
                </c:pt>
                <c:pt idx="446">
                  <c:v>1.93872</c:v>
                </c:pt>
                <c:pt idx="447">
                  <c:v>1.9982800000000001</c:v>
                </c:pt>
                <c:pt idx="448">
                  <c:v>1.89574</c:v>
                </c:pt>
                <c:pt idx="449">
                  <c:v>1.96821</c:v>
                </c:pt>
                <c:pt idx="450">
                  <c:v>1.8446100000000001</c:v>
                </c:pt>
                <c:pt idx="451">
                  <c:v>1.7179599999999999</c:v>
                </c:pt>
                <c:pt idx="452">
                  <c:v>1.6209100000000001</c:v>
                </c:pt>
                <c:pt idx="453">
                  <c:v>1.53457</c:v>
                </c:pt>
                <c:pt idx="454">
                  <c:v>1.43188</c:v>
                </c:pt>
                <c:pt idx="455">
                  <c:v>1.45092</c:v>
                </c:pt>
                <c:pt idx="456">
                  <c:v>1.49901</c:v>
                </c:pt>
                <c:pt idx="457">
                  <c:v>1.3773599999999999</c:v>
                </c:pt>
                <c:pt idx="458">
                  <c:v>1.2427699999999999</c:v>
                </c:pt>
                <c:pt idx="459">
                  <c:v>1.2312700000000001</c:v>
                </c:pt>
                <c:pt idx="460">
                  <c:v>1.2563</c:v>
                </c:pt>
                <c:pt idx="461">
                  <c:v>0.98</c:v>
                </c:pt>
                <c:pt idx="462">
                  <c:v>1.19668</c:v>
                </c:pt>
                <c:pt idx="463">
                  <c:v>1.4339900000000001</c:v>
                </c:pt>
                <c:pt idx="464">
                  <c:v>1.2062999999999999</c:v>
                </c:pt>
                <c:pt idx="465">
                  <c:v>1.2496</c:v>
                </c:pt>
                <c:pt idx="466">
                  <c:v>1.2376199999999999</c:v>
                </c:pt>
                <c:pt idx="467">
                  <c:v>1.35287</c:v>
                </c:pt>
                <c:pt idx="468">
                  <c:v>1.3430800000000001</c:v>
                </c:pt>
                <c:pt idx="469">
                  <c:v>1.2223999999999999</c:v>
                </c:pt>
                <c:pt idx="470">
                  <c:v>1.14534</c:v>
                </c:pt>
                <c:pt idx="471">
                  <c:v>1.2188600000000001</c:v>
                </c:pt>
                <c:pt idx="472">
                  <c:v>1.21767</c:v>
                </c:pt>
                <c:pt idx="473">
                  <c:v>1.3974</c:v>
                </c:pt>
                <c:pt idx="474">
                  <c:v>1.2950299999999999</c:v>
                </c:pt>
                <c:pt idx="475">
                  <c:v>1.14577</c:v>
                </c:pt>
                <c:pt idx="476">
                  <c:v>1.4318299999999999</c:v>
                </c:pt>
                <c:pt idx="477">
                  <c:v>1.4073899999999999</c:v>
                </c:pt>
                <c:pt idx="478">
                  <c:v>1.4860899999999999</c:v>
                </c:pt>
                <c:pt idx="479">
                  <c:v>1.44032</c:v>
                </c:pt>
                <c:pt idx="480">
                  <c:v>1.5372699999999999</c:v>
                </c:pt>
                <c:pt idx="481">
                  <c:v>1.7232000000000001</c:v>
                </c:pt>
                <c:pt idx="482">
                  <c:v>1.9004000000000001</c:v>
                </c:pt>
                <c:pt idx="483">
                  <c:v>1.7068700000000001</c:v>
                </c:pt>
                <c:pt idx="484">
                  <c:v>1.7178800000000001</c:v>
                </c:pt>
                <c:pt idx="485">
                  <c:v>1.74227</c:v>
                </c:pt>
                <c:pt idx="486">
                  <c:v>1.79088</c:v>
                </c:pt>
                <c:pt idx="487">
                  <c:v>1.87201</c:v>
                </c:pt>
                <c:pt idx="488">
                  <c:v>1.84945</c:v>
                </c:pt>
                <c:pt idx="489">
                  <c:v>1.8186599999999999</c:v>
                </c:pt>
                <c:pt idx="490">
                  <c:v>1.901</c:v>
                </c:pt>
                <c:pt idx="491">
                  <c:v>1.8710199999999999</c:v>
                </c:pt>
                <c:pt idx="492">
                  <c:v>2.00658</c:v>
                </c:pt>
                <c:pt idx="493">
                  <c:v>2.0348000000000002</c:v>
                </c:pt>
                <c:pt idx="494">
                  <c:v>1.9322299999999999</c:v>
                </c:pt>
                <c:pt idx="495">
                  <c:v>2.0268199999999998</c:v>
                </c:pt>
                <c:pt idx="496">
                  <c:v>1.9413199999999999</c:v>
                </c:pt>
                <c:pt idx="497">
                  <c:v>2.0927099999999998</c:v>
                </c:pt>
                <c:pt idx="498">
                  <c:v>2.1226500000000001</c:v>
                </c:pt>
                <c:pt idx="499">
                  <c:v>2.0419299999999998</c:v>
                </c:pt>
                <c:pt idx="500">
                  <c:v>1.2179899999999999</c:v>
                </c:pt>
                <c:pt idx="501">
                  <c:v>1.7874099999999999</c:v>
                </c:pt>
                <c:pt idx="502">
                  <c:v>1.81382</c:v>
                </c:pt>
                <c:pt idx="503">
                  <c:v>1.73824</c:v>
                </c:pt>
                <c:pt idx="504">
                  <c:v>1.41926</c:v>
                </c:pt>
                <c:pt idx="505">
                  <c:v>1.43266</c:v>
                </c:pt>
                <c:pt idx="506">
                  <c:v>1.44828</c:v>
                </c:pt>
                <c:pt idx="507">
                  <c:v>1.5704499999999999</c:v>
                </c:pt>
                <c:pt idx="508">
                  <c:v>1.6603600000000001</c:v>
                </c:pt>
                <c:pt idx="509">
                  <c:v>1.59335</c:v>
                </c:pt>
                <c:pt idx="510">
                  <c:v>1.53704</c:v>
                </c:pt>
                <c:pt idx="511">
                  <c:v>1.68798</c:v>
                </c:pt>
                <c:pt idx="512">
                  <c:v>2.4347400000000001</c:v>
                </c:pt>
                <c:pt idx="513">
                  <c:v>1.8045</c:v>
                </c:pt>
                <c:pt idx="514">
                  <c:v>1.6980500000000001</c:v>
                </c:pt>
                <c:pt idx="515">
                  <c:v>1.7689999999999999</c:v>
                </c:pt>
                <c:pt idx="516">
                  <c:v>1.78006</c:v>
                </c:pt>
                <c:pt idx="517">
                  <c:v>1.7272400000000001</c:v>
                </c:pt>
                <c:pt idx="518">
                  <c:v>1.7685500000000001</c:v>
                </c:pt>
                <c:pt idx="519">
                  <c:v>1.5978300000000001</c:v>
                </c:pt>
                <c:pt idx="520">
                  <c:v>1.6308499999999999</c:v>
                </c:pt>
                <c:pt idx="521">
                  <c:v>1.52762</c:v>
                </c:pt>
                <c:pt idx="522">
                  <c:v>1.5747599999999999</c:v>
                </c:pt>
                <c:pt idx="523">
                  <c:v>1.4893099999999999</c:v>
                </c:pt>
                <c:pt idx="524">
                  <c:v>1.4654400000000001</c:v>
                </c:pt>
                <c:pt idx="525">
                  <c:v>1.56538</c:v>
                </c:pt>
                <c:pt idx="526">
                  <c:v>1.60548</c:v>
                </c:pt>
                <c:pt idx="527">
                  <c:v>1.63845</c:v>
                </c:pt>
                <c:pt idx="528">
                  <c:v>1.8284800000000001</c:v>
                </c:pt>
                <c:pt idx="529">
                  <c:v>1.85324</c:v>
                </c:pt>
                <c:pt idx="530">
                  <c:v>1.86093</c:v>
                </c:pt>
                <c:pt idx="531">
                  <c:v>2.0125799999999998</c:v>
                </c:pt>
                <c:pt idx="532">
                  <c:v>2.0049600000000001</c:v>
                </c:pt>
                <c:pt idx="533">
                  <c:v>2.1088499999999999</c:v>
                </c:pt>
                <c:pt idx="534">
                  <c:v>1.97648</c:v>
                </c:pt>
                <c:pt idx="535">
                  <c:v>1.9001699999999999</c:v>
                </c:pt>
                <c:pt idx="536">
                  <c:v>1.94801</c:v>
                </c:pt>
                <c:pt idx="537">
                  <c:v>1.98312</c:v>
                </c:pt>
                <c:pt idx="538">
                  <c:v>2.0623399999999998</c:v>
                </c:pt>
                <c:pt idx="539">
                  <c:v>2.0655999999999999</c:v>
                </c:pt>
                <c:pt idx="540">
                  <c:v>2.1711</c:v>
                </c:pt>
                <c:pt idx="541">
                  <c:v>2.1745700000000001</c:v>
                </c:pt>
                <c:pt idx="542">
                  <c:v>2.2557700000000001</c:v>
                </c:pt>
                <c:pt idx="543">
                  <c:v>2.1084999999999998</c:v>
                </c:pt>
                <c:pt idx="544">
                  <c:v>2.1773899999999999</c:v>
                </c:pt>
                <c:pt idx="545">
                  <c:v>2.0861000000000001</c:v>
                </c:pt>
                <c:pt idx="546">
                  <c:v>2.1147900000000002</c:v>
                </c:pt>
                <c:pt idx="547">
                  <c:v>2.1589900000000002</c:v>
                </c:pt>
                <c:pt idx="548">
                  <c:v>2.1941199999999998</c:v>
                </c:pt>
                <c:pt idx="549">
                  <c:v>2.2640600000000002</c:v>
                </c:pt>
                <c:pt idx="550">
                  <c:v>2.3062200000000002</c:v>
                </c:pt>
                <c:pt idx="551">
                  <c:v>2.2803499999999999</c:v>
                </c:pt>
                <c:pt idx="552">
                  <c:v>2.1432199999999999</c:v>
                </c:pt>
                <c:pt idx="553">
                  <c:v>2.1385399999999999</c:v>
                </c:pt>
                <c:pt idx="554">
                  <c:v>2.16737</c:v>
                </c:pt>
                <c:pt idx="555">
                  <c:v>2.3612500000000001</c:v>
                </c:pt>
                <c:pt idx="556">
                  <c:v>2.40855</c:v>
                </c:pt>
                <c:pt idx="557">
                  <c:v>2.5959500000000002</c:v>
                </c:pt>
                <c:pt idx="558">
                  <c:v>2.5457800000000002</c:v>
                </c:pt>
                <c:pt idx="559">
                  <c:v>2.67022</c:v>
                </c:pt>
                <c:pt idx="560">
                  <c:v>2.6057199999999998</c:v>
                </c:pt>
                <c:pt idx="561">
                  <c:v>2.4971299999999998</c:v>
                </c:pt>
                <c:pt idx="562">
                  <c:v>2.2845</c:v>
                </c:pt>
                <c:pt idx="563">
                  <c:v>2.3157399999999999</c:v>
                </c:pt>
                <c:pt idx="564">
                  <c:v>2.50047</c:v>
                </c:pt>
                <c:pt idx="565">
                  <c:v>2.5566900000000001</c:v>
                </c:pt>
                <c:pt idx="566">
                  <c:v>2.3783599999999998</c:v>
                </c:pt>
                <c:pt idx="567">
                  <c:v>2.2113999999999998</c:v>
                </c:pt>
                <c:pt idx="568">
                  <c:v>2.0764399999999998</c:v>
                </c:pt>
                <c:pt idx="569">
                  <c:v>1.9873499999999999</c:v>
                </c:pt>
                <c:pt idx="570">
                  <c:v>2.0405199999999999</c:v>
                </c:pt>
                <c:pt idx="571">
                  <c:v>1.9857899999999999</c:v>
                </c:pt>
                <c:pt idx="572">
                  <c:v>2.1023700000000001</c:v>
                </c:pt>
                <c:pt idx="573">
                  <c:v>2.18411</c:v>
                </c:pt>
                <c:pt idx="574">
                  <c:v>2.3353899999999999</c:v>
                </c:pt>
                <c:pt idx="575">
                  <c:v>2.4045100000000001</c:v>
                </c:pt>
                <c:pt idx="576">
                  <c:v>2.19313</c:v>
                </c:pt>
                <c:pt idx="577">
                  <c:v>2.0720299999999998</c:v>
                </c:pt>
                <c:pt idx="578">
                  <c:v>2.1688100000000001</c:v>
                </c:pt>
                <c:pt idx="579">
                  <c:v>2.0832700000000002</c:v>
                </c:pt>
                <c:pt idx="580">
                  <c:v>2.1490800000000001</c:v>
                </c:pt>
                <c:pt idx="581">
                  <c:v>2.2147899999999998</c:v>
                </c:pt>
                <c:pt idx="582">
                  <c:v>2.2449599999999998</c:v>
                </c:pt>
                <c:pt idx="583">
                  <c:v>2.2178800000000001</c:v>
                </c:pt>
                <c:pt idx="584">
                  <c:v>2.0440200000000002</c:v>
                </c:pt>
                <c:pt idx="585">
                  <c:v>1.63419</c:v>
                </c:pt>
                <c:pt idx="586">
                  <c:v>1.3900300000000001</c:v>
                </c:pt>
                <c:pt idx="587">
                  <c:v>1.1371500000000001</c:v>
                </c:pt>
                <c:pt idx="588">
                  <c:v>0.90556999999999999</c:v>
                </c:pt>
                <c:pt idx="589">
                  <c:v>0.88763999999999998</c:v>
                </c:pt>
                <c:pt idx="590">
                  <c:v>0.76254</c:v>
                </c:pt>
                <c:pt idx="591">
                  <c:v>0.92896999999999996</c:v>
                </c:pt>
                <c:pt idx="592">
                  <c:v>0.82223999999999997</c:v>
                </c:pt>
                <c:pt idx="593">
                  <c:v>0.7198</c:v>
                </c:pt>
                <c:pt idx="594">
                  <c:v>0.62551999999999996</c:v>
                </c:pt>
                <c:pt idx="595">
                  <c:v>0.65114000000000005</c:v>
                </c:pt>
                <c:pt idx="596">
                  <c:v>0.72426999999999997</c:v>
                </c:pt>
                <c:pt idx="597">
                  <c:v>1.23946</c:v>
                </c:pt>
                <c:pt idx="598">
                  <c:v>1.37415</c:v>
                </c:pt>
                <c:pt idx="599">
                  <c:v>1.5100800000000001</c:v>
                </c:pt>
                <c:pt idx="600">
                  <c:v>1.69024</c:v>
                </c:pt>
                <c:pt idx="601">
                  <c:v>1.69841</c:v>
                </c:pt>
                <c:pt idx="602">
                  <c:v>1.7774000000000001</c:v>
                </c:pt>
                <c:pt idx="603">
                  <c:v>1.60178</c:v>
                </c:pt>
                <c:pt idx="604">
                  <c:v>1.6363300000000001</c:v>
                </c:pt>
                <c:pt idx="605">
                  <c:v>1.55647</c:v>
                </c:pt>
                <c:pt idx="606">
                  <c:v>1.4700800000000001</c:v>
                </c:pt>
                <c:pt idx="607">
                  <c:v>1.4175800000000001</c:v>
                </c:pt>
                <c:pt idx="608">
                  <c:v>1.2978700000000001</c:v>
                </c:pt>
                <c:pt idx="609">
                  <c:v>1.0793299999999999</c:v>
                </c:pt>
                <c:pt idx="610">
                  <c:v>1.1210899999999999</c:v>
                </c:pt>
                <c:pt idx="611">
                  <c:v>1.05559</c:v>
                </c:pt>
                <c:pt idx="612">
                  <c:v>1.12473</c:v>
                </c:pt>
                <c:pt idx="613">
                  <c:v>1.2130700000000001</c:v>
                </c:pt>
                <c:pt idx="614">
                  <c:v>1.2143600000000001</c:v>
                </c:pt>
                <c:pt idx="615">
                  <c:v>1.39514</c:v>
                </c:pt>
                <c:pt idx="616">
                  <c:v>1.5240499999999999</c:v>
                </c:pt>
                <c:pt idx="617">
                  <c:v>1.5853999999999999</c:v>
                </c:pt>
                <c:pt idx="618">
                  <c:v>1.7343999999999999</c:v>
                </c:pt>
                <c:pt idx="619">
                  <c:v>1.8392200000000001</c:v>
                </c:pt>
                <c:pt idx="620">
                  <c:v>1.85057</c:v>
                </c:pt>
                <c:pt idx="621">
                  <c:v>1.7445900000000001</c:v>
                </c:pt>
                <c:pt idx="622">
                  <c:v>1.82785</c:v>
                </c:pt>
                <c:pt idx="623">
                  <c:v>1.9758100000000001</c:v>
                </c:pt>
                <c:pt idx="624">
                  <c:v>2.0609999999999999</c:v>
                </c:pt>
                <c:pt idx="625">
                  <c:v>2.0245700000000002</c:v>
                </c:pt>
                <c:pt idx="626">
                  <c:v>2.04406</c:v>
                </c:pt>
                <c:pt idx="627">
                  <c:v>1.96475</c:v>
                </c:pt>
                <c:pt idx="628">
                  <c:v>1.8254699999999999</c:v>
                </c:pt>
                <c:pt idx="629">
                  <c:v>1.8193999999999999</c:v>
                </c:pt>
                <c:pt idx="630">
                  <c:v>1.774</c:v>
                </c:pt>
                <c:pt idx="631">
                  <c:v>1.6354500000000001</c:v>
                </c:pt>
                <c:pt idx="632">
                  <c:v>1.6921600000000001</c:v>
                </c:pt>
                <c:pt idx="633">
                  <c:v>1.8890899999999999</c:v>
                </c:pt>
                <c:pt idx="634">
                  <c:v>1.7839100000000001</c:v>
                </c:pt>
                <c:pt idx="635">
                  <c:v>1.68903</c:v>
                </c:pt>
                <c:pt idx="636">
                  <c:v>1.5943499999999999</c:v>
                </c:pt>
                <c:pt idx="637">
                  <c:v>1.57504</c:v>
                </c:pt>
                <c:pt idx="638">
                  <c:v>1.4960599999999999</c:v>
                </c:pt>
                <c:pt idx="639">
                  <c:v>1.4206099999999999</c:v>
                </c:pt>
                <c:pt idx="640">
                  <c:v>1.4271799999999999</c:v>
                </c:pt>
                <c:pt idx="641">
                  <c:v>1.48874</c:v>
                </c:pt>
                <c:pt idx="642">
                  <c:v>1.5132000000000001</c:v>
                </c:pt>
                <c:pt idx="643">
                  <c:v>1.56718</c:v>
                </c:pt>
                <c:pt idx="644">
                  <c:v>1.5552699999999999</c:v>
                </c:pt>
                <c:pt idx="645">
                  <c:v>1.52565</c:v>
                </c:pt>
                <c:pt idx="646">
                  <c:v>1.59358</c:v>
                </c:pt>
                <c:pt idx="647">
                  <c:v>1.6579900000000001</c:v>
                </c:pt>
                <c:pt idx="648">
                  <c:v>1.5415700000000001</c:v>
                </c:pt>
                <c:pt idx="649">
                  <c:v>1.4823</c:v>
                </c:pt>
                <c:pt idx="650">
                  <c:v>1.5818399999999999</c:v>
                </c:pt>
                <c:pt idx="651">
                  <c:v>1.6962699999999999</c:v>
                </c:pt>
                <c:pt idx="652">
                  <c:v>1.7665299999999999</c:v>
                </c:pt>
                <c:pt idx="653">
                  <c:v>1.7173099999999999</c:v>
                </c:pt>
                <c:pt idx="654">
                  <c:v>1.7742</c:v>
                </c:pt>
                <c:pt idx="655">
                  <c:v>1.69445</c:v>
                </c:pt>
                <c:pt idx="656">
                  <c:v>1.7062999999999999</c:v>
                </c:pt>
                <c:pt idx="657">
                  <c:v>1.58212</c:v>
                </c:pt>
                <c:pt idx="658">
                  <c:v>1.51281</c:v>
                </c:pt>
                <c:pt idx="659">
                  <c:v>1.4697100000000001</c:v>
                </c:pt>
                <c:pt idx="660">
                  <c:v>1.3570800000000001</c:v>
                </c:pt>
                <c:pt idx="661">
                  <c:v>1.39625</c:v>
                </c:pt>
                <c:pt idx="662">
                  <c:v>1.35951</c:v>
                </c:pt>
                <c:pt idx="663">
                  <c:v>1.33847</c:v>
                </c:pt>
                <c:pt idx="664">
                  <c:v>1.28468</c:v>
                </c:pt>
                <c:pt idx="665">
                  <c:v>1.2899799999999999</c:v>
                </c:pt>
                <c:pt idx="666">
                  <c:v>1.1937800000000001</c:v>
                </c:pt>
                <c:pt idx="667">
                  <c:v>1.2291099999999999</c:v>
                </c:pt>
                <c:pt idx="668">
                  <c:v>1.2343500000000001</c:v>
                </c:pt>
                <c:pt idx="669">
                  <c:v>1.15798</c:v>
                </c:pt>
                <c:pt idx="670">
                  <c:v>1.1567400000000001</c:v>
                </c:pt>
                <c:pt idx="671">
                  <c:v>1.12869</c:v>
                </c:pt>
                <c:pt idx="672">
                  <c:v>1.3369800000000001</c:v>
                </c:pt>
                <c:pt idx="673">
                  <c:v>1.3943399999999999</c:v>
                </c:pt>
                <c:pt idx="674">
                  <c:v>1.3845099999999999</c:v>
                </c:pt>
                <c:pt idx="675">
                  <c:v>1.4675400000000001</c:v>
                </c:pt>
                <c:pt idx="676">
                  <c:v>1.4973399999999999</c:v>
                </c:pt>
                <c:pt idx="677">
                  <c:v>1.49841</c:v>
                </c:pt>
                <c:pt idx="678">
                  <c:v>1.5812200000000001</c:v>
                </c:pt>
                <c:pt idx="679">
                  <c:v>1.69757</c:v>
                </c:pt>
                <c:pt idx="680">
                  <c:v>1.68394</c:v>
                </c:pt>
                <c:pt idx="681">
                  <c:v>1.8201099999999999</c:v>
                </c:pt>
                <c:pt idx="682">
                  <c:v>1.76196</c:v>
                </c:pt>
                <c:pt idx="683">
                  <c:v>1.8284100000000001</c:v>
                </c:pt>
                <c:pt idx="684">
                  <c:v>1.90107</c:v>
                </c:pt>
                <c:pt idx="685">
                  <c:v>1.8867</c:v>
                </c:pt>
                <c:pt idx="686">
                  <c:v>1.69255</c:v>
                </c:pt>
                <c:pt idx="687">
                  <c:v>1.7024900000000001</c:v>
                </c:pt>
                <c:pt idx="688">
                  <c:v>1.6527000000000001</c:v>
                </c:pt>
                <c:pt idx="689">
                  <c:v>1.69594</c:v>
                </c:pt>
                <c:pt idx="690">
                  <c:v>1.5876600000000001</c:v>
                </c:pt>
                <c:pt idx="691">
                  <c:v>1.50485</c:v>
                </c:pt>
                <c:pt idx="692">
                  <c:v>1.5838000000000001</c:v>
                </c:pt>
                <c:pt idx="693">
                  <c:v>1.69482</c:v>
                </c:pt>
                <c:pt idx="694">
                  <c:v>1.6968000000000001</c:v>
                </c:pt>
                <c:pt idx="695">
                  <c:v>1.7207699999999999</c:v>
                </c:pt>
                <c:pt idx="696">
                  <c:v>1.7312799999999999</c:v>
                </c:pt>
                <c:pt idx="697">
                  <c:v>1.7847</c:v>
                </c:pt>
                <c:pt idx="698">
                  <c:v>2.0828099999999998</c:v>
                </c:pt>
                <c:pt idx="699">
                  <c:v>2.0123199999999999</c:v>
                </c:pt>
                <c:pt idx="700">
                  <c:v>2.1077300000000001</c:v>
                </c:pt>
                <c:pt idx="701">
                  <c:v>2.0671900000000001</c:v>
                </c:pt>
                <c:pt idx="702">
                  <c:v>2.1251799999999998</c:v>
                </c:pt>
                <c:pt idx="703">
                  <c:v>2.02576</c:v>
                </c:pt>
                <c:pt idx="704">
                  <c:v>2.0394000000000001</c:v>
                </c:pt>
                <c:pt idx="705">
                  <c:v>1.9300600000000001</c:v>
                </c:pt>
                <c:pt idx="706">
                  <c:v>2.0598299999999998</c:v>
                </c:pt>
                <c:pt idx="707">
                  <c:v>2.0566499999999999</c:v>
                </c:pt>
                <c:pt idx="708">
                  <c:v>1.83385</c:v>
                </c:pt>
                <c:pt idx="709">
                  <c:v>1.6682999999999999</c:v>
                </c:pt>
                <c:pt idx="710">
                  <c:v>1.56287</c:v>
                </c:pt>
                <c:pt idx="711">
                  <c:v>1.69017</c:v>
                </c:pt>
                <c:pt idx="712">
                  <c:v>1.61409</c:v>
                </c:pt>
                <c:pt idx="713">
                  <c:v>1.7174400000000001</c:v>
                </c:pt>
                <c:pt idx="714">
                  <c:v>1.7344299999999999</c:v>
                </c:pt>
                <c:pt idx="715">
                  <c:v>1.8522000000000001</c:v>
                </c:pt>
                <c:pt idx="716">
                  <c:v>1.7125999999999999</c:v>
                </c:pt>
                <c:pt idx="717">
                  <c:v>1.7163600000000001</c:v>
                </c:pt>
                <c:pt idx="718">
                  <c:v>1.5680499999999999</c:v>
                </c:pt>
                <c:pt idx="719">
                  <c:v>1.63775</c:v>
                </c:pt>
                <c:pt idx="720">
                  <c:v>1.7828200000000001</c:v>
                </c:pt>
                <c:pt idx="721">
                  <c:v>1.9073599999999999</c:v>
                </c:pt>
                <c:pt idx="722">
                  <c:v>1.70421</c:v>
                </c:pt>
                <c:pt idx="723">
                  <c:v>0.91481999999999997</c:v>
                </c:pt>
                <c:pt idx="724">
                  <c:v>1.0022899999999999</c:v>
                </c:pt>
                <c:pt idx="725">
                  <c:v>1.1321699999999999</c:v>
                </c:pt>
                <c:pt idx="726">
                  <c:v>1.30183</c:v>
                </c:pt>
                <c:pt idx="727">
                  <c:v>1.4979199999999999</c:v>
                </c:pt>
                <c:pt idx="728">
                  <c:v>1.56986</c:v>
                </c:pt>
                <c:pt idx="729">
                  <c:v>1.4190499999999999</c:v>
                </c:pt>
                <c:pt idx="730">
                  <c:v>1.38395</c:v>
                </c:pt>
                <c:pt idx="731">
                  <c:v>1.4801800000000001</c:v>
                </c:pt>
                <c:pt idx="732">
                  <c:v>1.5092000000000001</c:v>
                </c:pt>
                <c:pt idx="733">
                  <c:v>1.4874400000000001</c:v>
                </c:pt>
                <c:pt idx="734">
                  <c:v>1.97349</c:v>
                </c:pt>
                <c:pt idx="735">
                  <c:v>3.0827100000000001</c:v>
                </c:pt>
                <c:pt idx="736">
                  <c:v>3.4572600000000002</c:v>
                </c:pt>
                <c:pt idx="737">
                  <c:v>3.5862799999999999</c:v>
                </c:pt>
                <c:pt idx="738">
                  <c:v>3.6035599999999999</c:v>
                </c:pt>
                <c:pt idx="739">
                  <c:v>3.5991599999999999</c:v>
                </c:pt>
                <c:pt idx="740">
                  <c:v>3.7027600000000001</c:v>
                </c:pt>
                <c:pt idx="741">
                  <c:v>4.1564100000000002</c:v>
                </c:pt>
                <c:pt idx="742">
                  <c:v>4.65944</c:v>
                </c:pt>
                <c:pt idx="743">
                  <c:v>4.8500399999999999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D3-4825-B189-65D12814B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584564272"/>
        <c:scaling>
          <c:orientation val="minMax"/>
        </c:scaling>
        <c:delete val="0"/>
        <c:axPos val="b"/>
        <c:numFmt formatCode="\ \ yyyy" sourceLinked="0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At val="-4"/>
        <c:auto val="1"/>
        <c:lblOffset val="100"/>
        <c:baseTimeUnit val="months"/>
        <c:majorUnit val="48"/>
        <c:majorTimeUnit val="months"/>
        <c:minorUnit val="12"/>
        <c:minorTimeUnit val="months"/>
      </c:dateAx>
      <c:valAx>
        <c:axId val="1"/>
        <c:scaling>
          <c:orientation val="minMax"/>
          <c:max val="1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4564272"/>
        <c:crosses val="autoZero"/>
        <c:crossBetween val="between"/>
      </c:valAx>
      <c:dateAx>
        <c:axId val="3"/>
        <c:scaling>
          <c:orientation val="minMax"/>
        </c:scaling>
        <c:delete val="1"/>
        <c:axPos val="b"/>
        <c:numFmt formatCode="yyyy\-mm\-dd" sourceLinked="1"/>
        <c:majorTickMark val="out"/>
        <c:minorTickMark val="none"/>
        <c:tickLblPos val="nextTo"/>
        <c:crossAx val="4"/>
        <c:crosses val="autoZero"/>
        <c:auto val="1"/>
        <c:lblOffset val="100"/>
        <c:baseTimeUnit val="months"/>
      </c:dateAx>
      <c:valAx>
        <c:axId val="4"/>
        <c:scaling>
          <c:orientation val="minMax"/>
          <c:max val="12"/>
          <c:min val="-2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0912698412698412"/>
          <c:y val="0.16087926509186351"/>
          <c:w val="0.50317460317460316"/>
          <c:h val="0.1539355497229513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dirty="0"/>
              <a:t>Core PCE Inflation Forecasts from Estimated</a:t>
            </a:r>
            <a:r>
              <a:rPr lang="en-US" sz="1800" baseline="0" dirty="0"/>
              <a:t> </a:t>
            </a:r>
            <a:r>
              <a:rPr lang="en-US" sz="1800" dirty="0"/>
              <a:t>Phillips Curve Models
</a:t>
            </a:r>
          </a:p>
        </c:rich>
      </c:tx>
      <c:layout>
        <c:manualLayout>
          <c:xMode val="edge"/>
          <c:yMode val="edge"/>
          <c:x val="0.14981142982127232"/>
          <c:y val="1.00471468844172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0969974302950347E-2"/>
          <c:y val="0.12380143129590815"/>
          <c:w val="0.91237108482339424"/>
          <c:h val="0.7120261009040536"/>
        </c:manualLayout>
      </c:layout>
      <c:areaChart>
        <c:grouping val="stacked"/>
        <c:varyColors val="0"/>
        <c:ser>
          <c:idx val="5"/>
          <c:order val="6"/>
          <c:tx>
            <c:v> </c:v>
          </c:tx>
          <c:spPr>
            <a:noFill/>
            <a:ln w="19050">
              <a:noFill/>
            </a:ln>
          </c:spPr>
          <c:val>
            <c:numRef>
              <c:f>'figure 7'!$H$4:$H$35</c:f>
              <c:numCache>
                <c:formatCode>General</c:formatCode>
                <c:ptCount val="32"/>
                <c:pt idx="18" formatCode="0.00">
                  <c:v>3.6173736948099999</c:v>
                </c:pt>
                <c:pt idx="19" formatCode="0.00">
                  <c:v>4.2</c:v>
                </c:pt>
                <c:pt idx="20" formatCode="0.00">
                  <c:v>3.6000000000000005</c:v>
                </c:pt>
                <c:pt idx="21" formatCode="0.00">
                  <c:v>3.0000000000000009</c:v>
                </c:pt>
                <c:pt idx="22" formatCode="0.00">
                  <c:v>2.4000000000000008</c:v>
                </c:pt>
                <c:pt idx="23" formatCode="0.00">
                  <c:v>1.8000000000000009</c:v>
                </c:pt>
                <c:pt idx="24" formatCode="0.00">
                  <c:v>1.6750000000000007</c:v>
                </c:pt>
                <c:pt idx="25" formatCode="0.00">
                  <c:v>1.5500000000000007</c:v>
                </c:pt>
                <c:pt idx="26" formatCode="0.00">
                  <c:v>1.4250000000000007</c:v>
                </c:pt>
                <c:pt idx="27" formatCode="0.00">
                  <c:v>1.3000000000000005</c:v>
                </c:pt>
                <c:pt idx="28" formatCode="0.00">
                  <c:v>1.2750000000000008</c:v>
                </c:pt>
                <c:pt idx="29" formatCode="0.00">
                  <c:v>1.2500000000000009</c:v>
                </c:pt>
                <c:pt idx="30" formatCode="0.00">
                  <c:v>1.225000000000001</c:v>
                </c:pt>
                <c:pt idx="31" formatCode="0.00">
                  <c:v>1.2000000000000013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F-4ACB-B803-7E95B8234180}"/>
            </c:ext>
          </c:extLst>
        </c:ser>
        <c:ser>
          <c:idx val="6"/>
          <c:order val="7"/>
          <c:tx>
            <c:v>history-based 70% confidence interval</c:v>
          </c:tx>
          <c:spPr>
            <a:solidFill>
              <a:schemeClr val="accent6">
                <a:lumMod val="40000"/>
                <a:lumOff val="60000"/>
              </a:schemeClr>
            </a:solidFill>
            <a:ln w="19050">
              <a:noFill/>
            </a:ln>
          </c:spPr>
          <c:val>
            <c:numRef>
              <c:f>'figure 7'!$I$4:$I$35</c:f>
              <c:numCache>
                <c:formatCode>General</c:formatCode>
                <c:ptCount val="32"/>
                <c:pt idx="18">
                  <c:v>0</c:v>
                </c:pt>
                <c:pt idx="19" formatCode="0.00">
                  <c:v>0.4</c:v>
                </c:pt>
                <c:pt idx="20" formatCode="0.00">
                  <c:v>0.75</c:v>
                </c:pt>
                <c:pt idx="21" formatCode="0.00">
                  <c:v>1.1000000000000001</c:v>
                </c:pt>
                <c:pt idx="22" formatCode="0.00">
                  <c:v>1.4500000000000002</c:v>
                </c:pt>
                <c:pt idx="23" formatCode="0.00">
                  <c:v>1.8000000000000003</c:v>
                </c:pt>
                <c:pt idx="24" formatCode="0.00">
                  <c:v>1.8500000000000003</c:v>
                </c:pt>
                <c:pt idx="25" formatCode="0.00">
                  <c:v>1.9000000000000004</c:v>
                </c:pt>
                <c:pt idx="26" formatCode="0.00">
                  <c:v>1.9500000000000004</c:v>
                </c:pt>
                <c:pt idx="27" formatCode="0.00">
                  <c:v>2.0000000000000004</c:v>
                </c:pt>
                <c:pt idx="28" formatCode="0.00">
                  <c:v>1.9500000000000004</c:v>
                </c:pt>
                <c:pt idx="29" formatCode="0.00">
                  <c:v>1.9000000000000004</c:v>
                </c:pt>
                <c:pt idx="30" formatCode="0.00">
                  <c:v>1.8500000000000003</c:v>
                </c:pt>
                <c:pt idx="31" formatCode="0.00">
                  <c:v>1.8000000000000003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BF-4ACB-B803-7E95B8234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"/>
        <c:axId val="4"/>
      </c:areaChart>
      <c:lineChart>
        <c:grouping val="standard"/>
        <c:varyColors val="0"/>
        <c:ser>
          <c:idx val="0"/>
          <c:order val="0"/>
          <c:tx>
            <c:v>Model: unemployment gap &amp; 2% LR inflation expectations</c:v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'figure 7'!$A$4:$A$35</c:f>
              <c:numCache>
                <c:formatCode>yyyy\-mm\-dd</c:formatCode>
                <c:ptCount val="32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  <c:pt idx="9">
                  <c:v>43556</c:v>
                </c:pt>
                <c:pt idx="10">
                  <c:v>43647</c:v>
                </c:pt>
                <c:pt idx="11">
                  <c:v>43739</c:v>
                </c:pt>
                <c:pt idx="12">
                  <c:v>43831</c:v>
                </c:pt>
                <c:pt idx="13">
                  <c:v>43922</c:v>
                </c:pt>
                <c:pt idx="14">
                  <c:v>44013</c:v>
                </c:pt>
                <c:pt idx="15">
                  <c:v>44105</c:v>
                </c:pt>
                <c:pt idx="16">
                  <c:v>44197</c:v>
                </c:pt>
                <c:pt idx="17">
                  <c:v>44287</c:v>
                </c:pt>
                <c:pt idx="18">
                  <c:v>44378</c:v>
                </c:pt>
                <c:pt idx="19">
                  <c:v>44470</c:v>
                </c:pt>
                <c:pt idx="20">
                  <c:v>44562</c:v>
                </c:pt>
                <c:pt idx="21">
                  <c:v>44652</c:v>
                </c:pt>
                <c:pt idx="22">
                  <c:v>44743</c:v>
                </c:pt>
                <c:pt idx="23">
                  <c:v>44835</c:v>
                </c:pt>
                <c:pt idx="24">
                  <c:v>44927</c:v>
                </c:pt>
                <c:pt idx="25">
                  <c:v>45017</c:v>
                </c:pt>
                <c:pt idx="26">
                  <c:v>45108</c:v>
                </c:pt>
                <c:pt idx="27">
                  <c:v>45200</c:v>
                </c:pt>
                <c:pt idx="28">
                  <c:v>45292</c:v>
                </c:pt>
                <c:pt idx="29">
                  <c:v>45383</c:v>
                </c:pt>
                <c:pt idx="30">
                  <c:v>45474</c:v>
                </c:pt>
                <c:pt idx="31">
                  <c:v>45566</c:v>
                </c:pt>
              </c:numCache>
            </c:numRef>
          </c:cat>
          <c:val>
            <c:numRef>
              <c:f>'figure 7'!$B$4:$B$35</c:f>
              <c:numCache>
                <c:formatCode>0.00</c:formatCode>
                <c:ptCount val="32"/>
                <c:pt idx="0">
                  <c:v>1.8266718128199999</c:v>
                </c:pt>
                <c:pt idx="1">
                  <c:v>1.6837050951700001</c:v>
                </c:pt>
                <c:pt idx="2">
                  <c:v>1.55876125929</c:v>
                </c:pt>
                <c:pt idx="3">
                  <c:v>1.7041394267500001</c:v>
                </c:pt>
                <c:pt idx="4">
                  <c:v>1.8662930145300001</c:v>
                </c:pt>
                <c:pt idx="5">
                  <c:v>2.0624330831000002</c:v>
                </c:pt>
                <c:pt idx="6">
                  <c:v>2.0634103167400002</c:v>
                </c:pt>
                <c:pt idx="7">
                  <c:v>2.01555001902</c:v>
                </c:pt>
                <c:pt idx="8">
                  <c:v>1.68814334731</c:v>
                </c:pt>
                <c:pt idx="9">
                  <c:v>1.67390783653</c:v>
                </c:pt>
                <c:pt idx="10">
                  <c:v>1.7663766014</c:v>
                </c:pt>
                <c:pt idx="11">
                  <c:v>1.6406755192</c:v>
                </c:pt>
                <c:pt idx="12">
                  <c:v>1.7980864401200001</c:v>
                </c:pt>
                <c:pt idx="13">
                  <c:v>1.01655593592</c:v>
                </c:pt>
                <c:pt idx="14">
                  <c:v>1.4566248819800001</c:v>
                </c:pt>
                <c:pt idx="15">
                  <c:v>1.42776824288</c:v>
                </c:pt>
                <c:pt idx="16">
                  <c:v>1.65642816105</c:v>
                </c:pt>
                <c:pt idx="17">
                  <c:v>3.3758711997100002</c:v>
                </c:pt>
                <c:pt idx="18">
                  <c:v>3.6355176288800002</c:v>
                </c:pt>
                <c:pt idx="19">
                  <c:v>4.5555993173199996</c:v>
                </c:pt>
                <c:pt idx="20">
                  <c:v>4.84836980541</c:v>
                </c:pt>
                <c:pt idx="21">
                  <c:v>4.1310129978200001</c:v>
                </c:pt>
                <c:pt idx="22">
                  <c:v>3.6733205180800002</c:v>
                </c:pt>
                <c:pt idx="23">
                  <c:v>3.0627654833000002</c:v>
                </c:pt>
                <c:pt idx="24">
                  <c:v>2.6624033406600001</c:v>
                </c:pt>
                <c:pt idx="25">
                  <c:v>2.3704959329499999</c:v>
                </c:pt>
                <c:pt idx="26">
                  <c:v>2.1813946570599998</c:v>
                </c:pt>
                <c:pt idx="27">
                  <c:v>2.05908563777</c:v>
                </c:pt>
                <c:pt idx="28">
                  <c:v>1.9827219599699999</c:v>
                </c:pt>
                <c:pt idx="29">
                  <c:v>1.9355131507100001</c:v>
                </c:pt>
                <c:pt idx="30">
                  <c:v>1.90676452961</c:v>
                </c:pt>
                <c:pt idx="31">
                  <c:v>1.88939871444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BF-4ACB-B803-7E95B8234180}"/>
            </c:ext>
          </c:extLst>
        </c:ser>
        <c:ser>
          <c:idx val="1"/>
          <c:order val="1"/>
          <c:tx>
            <c:v>Model: unemployment gap &amp; endo. LR inflation expectations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'figure 7'!$A$4:$A$35</c:f>
              <c:numCache>
                <c:formatCode>yyyy\-mm\-dd</c:formatCode>
                <c:ptCount val="32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  <c:pt idx="9">
                  <c:v>43556</c:v>
                </c:pt>
                <c:pt idx="10">
                  <c:v>43647</c:v>
                </c:pt>
                <c:pt idx="11">
                  <c:v>43739</c:v>
                </c:pt>
                <c:pt idx="12">
                  <c:v>43831</c:v>
                </c:pt>
                <c:pt idx="13">
                  <c:v>43922</c:v>
                </c:pt>
                <c:pt idx="14">
                  <c:v>44013</c:v>
                </c:pt>
                <c:pt idx="15">
                  <c:v>44105</c:v>
                </c:pt>
                <c:pt idx="16">
                  <c:v>44197</c:v>
                </c:pt>
                <c:pt idx="17">
                  <c:v>44287</c:v>
                </c:pt>
                <c:pt idx="18">
                  <c:v>44378</c:v>
                </c:pt>
                <c:pt idx="19">
                  <c:v>44470</c:v>
                </c:pt>
                <c:pt idx="20">
                  <c:v>44562</c:v>
                </c:pt>
                <c:pt idx="21">
                  <c:v>44652</c:v>
                </c:pt>
                <c:pt idx="22">
                  <c:v>44743</c:v>
                </c:pt>
                <c:pt idx="23">
                  <c:v>44835</c:v>
                </c:pt>
                <c:pt idx="24">
                  <c:v>44927</c:v>
                </c:pt>
                <c:pt idx="25">
                  <c:v>45017</c:v>
                </c:pt>
                <c:pt idx="26">
                  <c:v>45108</c:v>
                </c:pt>
                <c:pt idx="27">
                  <c:v>45200</c:v>
                </c:pt>
                <c:pt idx="28">
                  <c:v>45292</c:v>
                </c:pt>
                <c:pt idx="29">
                  <c:v>45383</c:v>
                </c:pt>
                <c:pt idx="30">
                  <c:v>45474</c:v>
                </c:pt>
                <c:pt idx="31">
                  <c:v>45566</c:v>
                </c:pt>
              </c:numCache>
            </c:numRef>
          </c:cat>
          <c:val>
            <c:numRef>
              <c:f>'figure 7'!$C$4:$C$35</c:f>
              <c:numCache>
                <c:formatCode>General</c:formatCode>
                <c:ptCount val="32"/>
                <c:pt idx="19" formatCode="0.00">
                  <c:v>4.5555993173199996</c:v>
                </c:pt>
                <c:pt idx="20" formatCode="0.00">
                  <c:v>4.9051359638800003</c:v>
                </c:pt>
                <c:pt idx="21" formatCode="0.00">
                  <c:v>4.2691357306900004</c:v>
                </c:pt>
                <c:pt idx="22" formatCode="0.00">
                  <c:v>3.9143362448699999</c:v>
                </c:pt>
                <c:pt idx="23" formatCode="0.00">
                  <c:v>3.4187623676899999</c:v>
                </c:pt>
                <c:pt idx="24" formatCode="0.00">
                  <c:v>3.08607520759</c:v>
                </c:pt>
                <c:pt idx="25" formatCode="0.00">
                  <c:v>2.8419089085300002</c:v>
                </c:pt>
                <c:pt idx="26" formatCode="0.00">
                  <c:v>2.6815996923699998</c:v>
                </c:pt>
                <c:pt idx="27" formatCode="0.00">
                  <c:v>2.5759072339500002</c:v>
                </c:pt>
                <c:pt idx="28" formatCode="0.00">
                  <c:v>2.50738672635</c:v>
                </c:pt>
                <c:pt idx="29" formatCode="0.00">
                  <c:v>2.4621752795699998</c:v>
                </c:pt>
                <c:pt idx="30" formatCode="0.00">
                  <c:v>2.4315010198799998</c:v>
                </c:pt>
                <c:pt idx="31" formatCode="0.00">
                  <c:v>2.4096426184599999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BF-4ACB-B803-7E95B8234180}"/>
            </c:ext>
          </c:extLst>
        </c:ser>
        <c:ser>
          <c:idx val="2"/>
          <c:order val="2"/>
          <c:tx>
            <c:v>Model: labor conditions index &amp; 2% LR inflation expectations</c:v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'figure 7'!$A$4:$A$35</c:f>
              <c:numCache>
                <c:formatCode>yyyy\-mm\-dd</c:formatCode>
                <c:ptCount val="32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  <c:pt idx="9">
                  <c:v>43556</c:v>
                </c:pt>
                <c:pt idx="10">
                  <c:v>43647</c:v>
                </c:pt>
                <c:pt idx="11">
                  <c:v>43739</c:v>
                </c:pt>
                <c:pt idx="12">
                  <c:v>43831</c:v>
                </c:pt>
                <c:pt idx="13">
                  <c:v>43922</c:v>
                </c:pt>
                <c:pt idx="14">
                  <c:v>44013</c:v>
                </c:pt>
                <c:pt idx="15">
                  <c:v>44105</c:v>
                </c:pt>
                <c:pt idx="16">
                  <c:v>44197</c:v>
                </c:pt>
                <c:pt idx="17">
                  <c:v>44287</c:v>
                </c:pt>
                <c:pt idx="18">
                  <c:v>44378</c:v>
                </c:pt>
                <c:pt idx="19">
                  <c:v>44470</c:v>
                </c:pt>
                <c:pt idx="20">
                  <c:v>44562</c:v>
                </c:pt>
                <c:pt idx="21">
                  <c:v>44652</c:v>
                </c:pt>
                <c:pt idx="22">
                  <c:v>44743</c:v>
                </c:pt>
                <c:pt idx="23">
                  <c:v>44835</c:v>
                </c:pt>
                <c:pt idx="24">
                  <c:v>44927</c:v>
                </c:pt>
                <c:pt idx="25">
                  <c:v>45017</c:v>
                </c:pt>
                <c:pt idx="26">
                  <c:v>45108</c:v>
                </c:pt>
                <c:pt idx="27">
                  <c:v>45200</c:v>
                </c:pt>
                <c:pt idx="28">
                  <c:v>45292</c:v>
                </c:pt>
                <c:pt idx="29">
                  <c:v>45383</c:v>
                </c:pt>
                <c:pt idx="30">
                  <c:v>45474</c:v>
                </c:pt>
                <c:pt idx="31">
                  <c:v>45566</c:v>
                </c:pt>
              </c:numCache>
            </c:numRef>
          </c:cat>
          <c:val>
            <c:numRef>
              <c:f>'figure 7'!$D$4:$D$35</c:f>
              <c:numCache>
                <c:formatCode>General</c:formatCode>
                <c:ptCount val="32"/>
                <c:pt idx="19" formatCode="0.00">
                  <c:v>4.5555993173199996</c:v>
                </c:pt>
                <c:pt idx="20" formatCode="0.00">
                  <c:v>4.8585992573499999</c:v>
                </c:pt>
                <c:pt idx="21" formatCode="0.00">
                  <c:v>4.1617068109000002</c:v>
                </c:pt>
                <c:pt idx="22" formatCode="0.00">
                  <c:v>3.73202886822</c:v>
                </c:pt>
                <c:pt idx="23" formatCode="0.00">
                  <c:v>3.1552944144900001</c:v>
                </c:pt>
                <c:pt idx="24" formatCode="0.00">
                  <c:v>2.7825809620399999</c:v>
                </c:pt>
                <c:pt idx="25" formatCode="0.00">
                  <c:v>2.51073680474</c:v>
                </c:pt>
                <c:pt idx="26" formatCode="0.00">
                  <c:v>2.3358606848400001</c:v>
                </c:pt>
                <c:pt idx="27" formatCode="0.00">
                  <c:v>2.2228194185899999</c:v>
                </c:pt>
                <c:pt idx="28" formatCode="0.00">
                  <c:v>2.1525167458599999</c:v>
                </c:pt>
                <c:pt idx="29" formatCode="0.00">
                  <c:v>2.1092070974100001</c:v>
                </c:pt>
                <c:pt idx="30" formatCode="0.00">
                  <c:v>2.0830009058100001</c:v>
                </c:pt>
                <c:pt idx="31" formatCode="0.00">
                  <c:v>2.0673286498899999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BF-4ACB-B803-7E95B8234180}"/>
            </c:ext>
          </c:extLst>
        </c:ser>
        <c:ser>
          <c:idx val="3"/>
          <c:order val="3"/>
          <c:tx>
            <c:v>Model: labor conditions index &amp; endo. LR inflation expectations</c:v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'figure 7'!$A$4:$A$35</c:f>
              <c:numCache>
                <c:formatCode>yyyy\-mm\-dd</c:formatCode>
                <c:ptCount val="32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  <c:pt idx="9">
                  <c:v>43556</c:v>
                </c:pt>
                <c:pt idx="10">
                  <c:v>43647</c:v>
                </c:pt>
                <c:pt idx="11">
                  <c:v>43739</c:v>
                </c:pt>
                <c:pt idx="12">
                  <c:v>43831</c:v>
                </c:pt>
                <c:pt idx="13">
                  <c:v>43922</c:v>
                </c:pt>
                <c:pt idx="14">
                  <c:v>44013</c:v>
                </c:pt>
                <c:pt idx="15">
                  <c:v>44105</c:v>
                </c:pt>
                <c:pt idx="16">
                  <c:v>44197</c:v>
                </c:pt>
                <c:pt idx="17">
                  <c:v>44287</c:v>
                </c:pt>
                <c:pt idx="18">
                  <c:v>44378</c:v>
                </c:pt>
                <c:pt idx="19">
                  <c:v>44470</c:v>
                </c:pt>
                <c:pt idx="20">
                  <c:v>44562</c:v>
                </c:pt>
                <c:pt idx="21">
                  <c:v>44652</c:v>
                </c:pt>
                <c:pt idx="22">
                  <c:v>44743</c:v>
                </c:pt>
                <c:pt idx="23">
                  <c:v>44835</c:v>
                </c:pt>
                <c:pt idx="24">
                  <c:v>44927</c:v>
                </c:pt>
                <c:pt idx="25">
                  <c:v>45017</c:v>
                </c:pt>
                <c:pt idx="26">
                  <c:v>45108</c:v>
                </c:pt>
                <c:pt idx="27">
                  <c:v>45200</c:v>
                </c:pt>
                <c:pt idx="28">
                  <c:v>45292</c:v>
                </c:pt>
                <c:pt idx="29">
                  <c:v>45383</c:v>
                </c:pt>
                <c:pt idx="30">
                  <c:v>45474</c:v>
                </c:pt>
                <c:pt idx="31">
                  <c:v>45566</c:v>
                </c:pt>
              </c:numCache>
            </c:numRef>
          </c:cat>
          <c:val>
            <c:numRef>
              <c:f>'figure 7'!$E$4:$E$35</c:f>
              <c:numCache>
                <c:formatCode>General</c:formatCode>
                <c:ptCount val="32"/>
                <c:pt idx="19" formatCode="0.00">
                  <c:v>4.5555993173199996</c:v>
                </c:pt>
                <c:pt idx="20" formatCode="0.00">
                  <c:v>4.9157058240599998</c:v>
                </c:pt>
                <c:pt idx="21" formatCode="0.00">
                  <c:v>4.3010631255999998</c:v>
                </c:pt>
                <c:pt idx="22" formatCode="0.00">
                  <c:v>3.9764589075000001</c:v>
                </c:pt>
                <c:pt idx="23" formatCode="0.00">
                  <c:v>3.5184931212900001</c:v>
                </c:pt>
                <c:pt idx="24" formatCode="0.00">
                  <c:v>3.2187784866300002</c:v>
                </c:pt>
                <c:pt idx="25" formatCode="0.00">
                  <c:v>3.0015396035599999</c:v>
                </c:pt>
                <c:pt idx="26" formatCode="0.00">
                  <c:v>2.8633244231199999</c:v>
                </c:pt>
                <c:pt idx="27" formatCode="0.00">
                  <c:v>2.775581506</c:v>
                </c:pt>
                <c:pt idx="28" formatCode="0.00">
                  <c:v>2.7223560194499998</c:v>
                </c:pt>
                <c:pt idx="29" formatCode="0.00">
                  <c:v>2.6906741403100001</c:v>
                </c:pt>
                <c:pt idx="30" formatCode="0.00">
                  <c:v>2.672442529</c:v>
                </c:pt>
                <c:pt idx="31" formatCode="0.00">
                  <c:v>2.6623643321400001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EBF-4ACB-B803-7E95B8234180}"/>
            </c:ext>
          </c:extLst>
        </c:ser>
        <c:ser>
          <c:idx val="7"/>
          <c:order val="4"/>
          <c:tx>
            <c:v>Model: pre-1990s Phillips curve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'figure 7'!$F$4:$F$35</c:f>
              <c:numCache>
                <c:formatCode>General</c:formatCode>
                <c:ptCount val="32"/>
                <c:pt idx="19" formatCode="0.00">
                  <c:v>4.5555993173199996</c:v>
                </c:pt>
                <c:pt idx="20" formatCode="0.00">
                  <c:v>4.9912748261499997</c:v>
                </c:pt>
                <c:pt idx="21" formatCode="0.00">
                  <c:v>4.5022102568499998</c:v>
                </c:pt>
                <c:pt idx="22" formatCode="0.00">
                  <c:v>4.3379144788300001</c:v>
                </c:pt>
                <c:pt idx="23" formatCode="0.00">
                  <c:v>4.0565697501600004</c:v>
                </c:pt>
                <c:pt idx="24" formatCode="0.00">
                  <c:v>3.8826781601299998</c:v>
                </c:pt>
                <c:pt idx="25" formatCode="0.00">
                  <c:v>3.7448757650200002</c:v>
                </c:pt>
                <c:pt idx="26" formatCode="0.00">
                  <c:v>3.6642347042300001</c:v>
                </c:pt>
                <c:pt idx="27" formatCode="0.00">
                  <c:v>3.6236867044199998</c:v>
                </c:pt>
                <c:pt idx="28" formatCode="0.00">
                  <c:v>3.5830176370700002</c:v>
                </c:pt>
                <c:pt idx="29" formatCode="0.00">
                  <c:v>3.5482230873399998</c:v>
                </c:pt>
                <c:pt idx="30" formatCode="0.00">
                  <c:v>3.4961585456700002</c:v>
                </c:pt>
                <c:pt idx="31" formatCode="0.00">
                  <c:v>3.4265343703200002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EBF-4ACB-B803-7E95B8234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396728"/>
        <c:axId val="1"/>
      </c:lineChart>
      <c:lineChart>
        <c:grouping val="standard"/>
        <c:varyColors val="0"/>
        <c:ser>
          <c:idx val="4"/>
          <c:order val="5"/>
          <c:tx>
            <c:v>December 2021 SEP projection</c:v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chemeClr val="accent6">
                  <a:lumMod val="50000"/>
                  <a:alpha val="94000"/>
                </a:schemeClr>
              </a:solidFill>
            </c:spPr>
          </c:marker>
          <c:dPt>
            <c:idx val="19"/>
            <c:marker>
              <c:spPr>
                <a:solidFill>
                  <a:schemeClr val="tx1">
                    <a:alpha val="94000"/>
                  </a:schemeClr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EBF-4ACB-B803-7E95B8234180}"/>
              </c:ext>
            </c:extLst>
          </c:dPt>
          <c:dPt>
            <c:idx val="23"/>
            <c:marker>
              <c:spPr>
                <a:solidFill>
                  <a:schemeClr val="tx1">
                    <a:alpha val="94000"/>
                  </a:schemeClr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0EBF-4ACB-B803-7E95B8234180}"/>
              </c:ext>
            </c:extLst>
          </c:dPt>
          <c:dPt>
            <c:idx val="27"/>
            <c:marker>
              <c:spPr>
                <a:solidFill>
                  <a:schemeClr val="tx1">
                    <a:alpha val="94000"/>
                  </a:schemeClr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0EBF-4ACB-B803-7E95B8234180}"/>
              </c:ext>
            </c:extLst>
          </c:dPt>
          <c:dPt>
            <c:idx val="31"/>
            <c:marker>
              <c:spPr>
                <a:solidFill>
                  <a:schemeClr val="tx1">
                    <a:alpha val="94000"/>
                  </a:schemeClr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0EBF-4ACB-B803-7E95B8234180}"/>
              </c:ext>
            </c:extLst>
          </c:dPt>
          <c:dPt>
            <c:idx val="50"/>
            <c:marker>
              <c:spPr>
                <a:solidFill>
                  <a:schemeClr val="accent6">
                    <a:lumMod val="50000"/>
                    <a:alpha val="94000"/>
                  </a:schemeClr>
                </a:solidFill>
                <a:ln>
                  <a:solidFill>
                    <a:schemeClr val="accent6">
                      <a:lumMod val="50000"/>
                      <a:alpha val="96000"/>
                    </a:schemeClr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0EBF-4ACB-B803-7E95B8234180}"/>
              </c:ext>
            </c:extLst>
          </c:dPt>
          <c:cat>
            <c:numRef>
              <c:f>'figure 7'!$A$4:$A$35</c:f>
              <c:numCache>
                <c:formatCode>yyyy\-mm\-dd</c:formatCode>
                <c:ptCount val="32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  <c:pt idx="9">
                  <c:v>43556</c:v>
                </c:pt>
                <c:pt idx="10">
                  <c:v>43647</c:v>
                </c:pt>
                <c:pt idx="11">
                  <c:v>43739</c:v>
                </c:pt>
                <c:pt idx="12">
                  <c:v>43831</c:v>
                </c:pt>
                <c:pt idx="13">
                  <c:v>43922</c:v>
                </c:pt>
                <c:pt idx="14">
                  <c:v>44013</c:v>
                </c:pt>
                <c:pt idx="15">
                  <c:v>44105</c:v>
                </c:pt>
                <c:pt idx="16">
                  <c:v>44197</c:v>
                </c:pt>
                <c:pt idx="17">
                  <c:v>44287</c:v>
                </c:pt>
                <c:pt idx="18">
                  <c:v>44378</c:v>
                </c:pt>
                <c:pt idx="19">
                  <c:v>44470</c:v>
                </c:pt>
                <c:pt idx="20">
                  <c:v>44562</c:v>
                </c:pt>
                <c:pt idx="21">
                  <c:v>44652</c:v>
                </c:pt>
                <c:pt idx="22">
                  <c:v>44743</c:v>
                </c:pt>
                <c:pt idx="23">
                  <c:v>44835</c:v>
                </c:pt>
                <c:pt idx="24">
                  <c:v>44927</c:v>
                </c:pt>
                <c:pt idx="25">
                  <c:v>45017</c:v>
                </c:pt>
                <c:pt idx="26">
                  <c:v>45108</c:v>
                </c:pt>
                <c:pt idx="27">
                  <c:v>45200</c:v>
                </c:pt>
                <c:pt idx="28">
                  <c:v>45292</c:v>
                </c:pt>
                <c:pt idx="29">
                  <c:v>45383</c:v>
                </c:pt>
                <c:pt idx="30">
                  <c:v>45474</c:v>
                </c:pt>
                <c:pt idx="31">
                  <c:v>45566</c:v>
                </c:pt>
              </c:numCache>
            </c:numRef>
          </c:cat>
          <c:val>
            <c:numRef>
              <c:f>'figure 7'!$G$4:$G$35</c:f>
              <c:numCache>
                <c:formatCode>General</c:formatCode>
                <c:ptCount val="32"/>
                <c:pt idx="19" formatCode="0.00">
                  <c:v>4.4000000000000004</c:v>
                </c:pt>
                <c:pt idx="23" formatCode="0.00">
                  <c:v>2.7</c:v>
                </c:pt>
                <c:pt idx="27" formatCode="0.00">
                  <c:v>2.2999999999999998</c:v>
                </c:pt>
                <c:pt idx="31" formatCode="0.00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EBF-4ACB-B803-7E95B8234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589396728"/>
        <c:scaling>
          <c:orientation val="minMax"/>
        </c:scaling>
        <c:delete val="0"/>
        <c:axPos val="b"/>
        <c:numFmt formatCode="\ \ \ \ \ \ \ \ \ \ \ \ \ \ \ \ \ \ \ \ \ \ \ yyyy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At val="-0.4"/>
        <c:auto val="1"/>
        <c:lblOffset val="100"/>
        <c:baseTimeUnit val="months"/>
        <c:majorUnit val="12"/>
        <c:majorTimeUnit val="months"/>
      </c:dateAx>
      <c:valAx>
        <c:axId val="1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9396728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6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7"/>
        <c:delete val="1"/>
      </c:legendEntry>
      <c:layout>
        <c:manualLayout>
          <c:xMode val="edge"/>
          <c:yMode val="edge"/>
          <c:x val="4.2001312335958017E-2"/>
          <c:y val="0.11815543889085893"/>
          <c:w val="0.59123513719181808"/>
          <c:h val="0.274716334167039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dirty="0"/>
              <a:t>Alternative Estimates of Labor Market Tightness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9036718348350784E-2"/>
          <c:y val="0.13235208151575723"/>
          <c:w val="0.93167135270228052"/>
          <c:h val="0.65509981912216486"/>
        </c:manualLayout>
      </c:layout>
      <c:lineChart>
        <c:grouping val="standard"/>
        <c:varyColors val="0"/>
        <c:ser>
          <c:idx val="0"/>
          <c:order val="0"/>
          <c:tx>
            <c:v>FRB-KC labor conditions index (rescaled)</c:v>
          </c:tx>
          <c:spPr>
            <a:ln w="2222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'figure 8'!$A$2:$A$397</c:f>
              <c:numCache>
                <c:formatCode>yyyy\-mm\-dd</c:formatCode>
                <c:ptCount val="396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  <c:pt idx="312">
                  <c:v>43101</c:v>
                </c:pt>
                <c:pt idx="313">
                  <c:v>43132</c:v>
                </c:pt>
                <c:pt idx="314">
                  <c:v>43160</c:v>
                </c:pt>
                <c:pt idx="315">
                  <c:v>43191</c:v>
                </c:pt>
                <c:pt idx="316">
                  <c:v>43221</c:v>
                </c:pt>
                <c:pt idx="317">
                  <c:v>43252</c:v>
                </c:pt>
                <c:pt idx="318">
                  <c:v>43282</c:v>
                </c:pt>
                <c:pt idx="319">
                  <c:v>43313</c:v>
                </c:pt>
                <c:pt idx="320">
                  <c:v>43344</c:v>
                </c:pt>
                <c:pt idx="321">
                  <c:v>43374</c:v>
                </c:pt>
                <c:pt idx="322">
                  <c:v>43405</c:v>
                </c:pt>
                <c:pt idx="323">
                  <c:v>43435</c:v>
                </c:pt>
                <c:pt idx="324">
                  <c:v>43466</c:v>
                </c:pt>
                <c:pt idx="325">
                  <c:v>43497</c:v>
                </c:pt>
                <c:pt idx="326">
                  <c:v>43525</c:v>
                </c:pt>
                <c:pt idx="327">
                  <c:v>43556</c:v>
                </c:pt>
                <c:pt idx="328">
                  <c:v>43586</c:v>
                </c:pt>
                <c:pt idx="329">
                  <c:v>43617</c:v>
                </c:pt>
                <c:pt idx="330">
                  <c:v>43647</c:v>
                </c:pt>
                <c:pt idx="331">
                  <c:v>43678</c:v>
                </c:pt>
                <c:pt idx="332">
                  <c:v>43709</c:v>
                </c:pt>
                <c:pt idx="333">
                  <c:v>43739</c:v>
                </c:pt>
                <c:pt idx="334">
                  <c:v>43770</c:v>
                </c:pt>
                <c:pt idx="335">
                  <c:v>43800</c:v>
                </c:pt>
                <c:pt idx="336">
                  <c:v>43831</c:v>
                </c:pt>
                <c:pt idx="337">
                  <c:v>43862</c:v>
                </c:pt>
                <c:pt idx="338">
                  <c:v>43891</c:v>
                </c:pt>
                <c:pt idx="339">
                  <c:v>43922</c:v>
                </c:pt>
                <c:pt idx="340">
                  <c:v>43952</c:v>
                </c:pt>
                <c:pt idx="341">
                  <c:v>43983</c:v>
                </c:pt>
                <c:pt idx="342">
                  <c:v>44013</c:v>
                </c:pt>
                <c:pt idx="343">
                  <c:v>44044</c:v>
                </c:pt>
                <c:pt idx="344">
                  <c:v>44075</c:v>
                </c:pt>
                <c:pt idx="345">
                  <c:v>44105</c:v>
                </c:pt>
                <c:pt idx="346">
                  <c:v>44136</c:v>
                </c:pt>
                <c:pt idx="347">
                  <c:v>44166</c:v>
                </c:pt>
                <c:pt idx="348">
                  <c:v>44197</c:v>
                </c:pt>
                <c:pt idx="349">
                  <c:v>44228</c:v>
                </c:pt>
                <c:pt idx="350">
                  <c:v>44256</c:v>
                </c:pt>
                <c:pt idx="351">
                  <c:v>44287</c:v>
                </c:pt>
                <c:pt idx="352">
                  <c:v>44317</c:v>
                </c:pt>
                <c:pt idx="353">
                  <c:v>44348</c:v>
                </c:pt>
                <c:pt idx="354">
                  <c:v>44378</c:v>
                </c:pt>
                <c:pt idx="355">
                  <c:v>44409</c:v>
                </c:pt>
                <c:pt idx="356">
                  <c:v>44440</c:v>
                </c:pt>
                <c:pt idx="357">
                  <c:v>44470</c:v>
                </c:pt>
                <c:pt idx="358">
                  <c:v>44501</c:v>
                </c:pt>
                <c:pt idx="359">
                  <c:v>44531</c:v>
                </c:pt>
                <c:pt idx="360">
                  <c:v>44562</c:v>
                </c:pt>
                <c:pt idx="361">
                  <c:v>44593</c:v>
                </c:pt>
                <c:pt idx="362">
                  <c:v>44621</c:v>
                </c:pt>
                <c:pt idx="363">
                  <c:v>44652</c:v>
                </c:pt>
                <c:pt idx="364">
                  <c:v>44682</c:v>
                </c:pt>
                <c:pt idx="365">
                  <c:v>44713</c:v>
                </c:pt>
                <c:pt idx="366">
                  <c:v>44743</c:v>
                </c:pt>
                <c:pt idx="367">
                  <c:v>44774</c:v>
                </c:pt>
                <c:pt idx="368">
                  <c:v>44805</c:v>
                </c:pt>
                <c:pt idx="369">
                  <c:v>44835</c:v>
                </c:pt>
                <c:pt idx="370">
                  <c:v>44866</c:v>
                </c:pt>
                <c:pt idx="371">
                  <c:v>44896</c:v>
                </c:pt>
                <c:pt idx="372">
                  <c:v>44927</c:v>
                </c:pt>
                <c:pt idx="373">
                  <c:v>44958</c:v>
                </c:pt>
                <c:pt idx="374">
                  <c:v>44986</c:v>
                </c:pt>
                <c:pt idx="375">
                  <c:v>45017</c:v>
                </c:pt>
                <c:pt idx="376">
                  <c:v>45047</c:v>
                </c:pt>
                <c:pt idx="377">
                  <c:v>45078</c:v>
                </c:pt>
                <c:pt idx="378">
                  <c:v>45108</c:v>
                </c:pt>
                <c:pt idx="379">
                  <c:v>45139</c:v>
                </c:pt>
                <c:pt idx="380">
                  <c:v>45170</c:v>
                </c:pt>
                <c:pt idx="381">
                  <c:v>45200</c:v>
                </c:pt>
                <c:pt idx="382">
                  <c:v>45231</c:v>
                </c:pt>
                <c:pt idx="383">
                  <c:v>45261</c:v>
                </c:pt>
                <c:pt idx="384">
                  <c:v>45292</c:v>
                </c:pt>
                <c:pt idx="385">
                  <c:v>45323</c:v>
                </c:pt>
                <c:pt idx="386">
                  <c:v>45352</c:v>
                </c:pt>
                <c:pt idx="387">
                  <c:v>45383</c:v>
                </c:pt>
                <c:pt idx="388">
                  <c:v>45413</c:v>
                </c:pt>
                <c:pt idx="389">
                  <c:v>45444</c:v>
                </c:pt>
                <c:pt idx="390">
                  <c:v>45474</c:v>
                </c:pt>
                <c:pt idx="391">
                  <c:v>45505</c:v>
                </c:pt>
                <c:pt idx="392">
                  <c:v>45536</c:v>
                </c:pt>
                <c:pt idx="393">
                  <c:v>45566</c:v>
                </c:pt>
                <c:pt idx="394">
                  <c:v>45597</c:v>
                </c:pt>
                <c:pt idx="395">
                  <c:v>45627</c:v>
                </c:pt>
              </c:numCache>
            </c:numRef>
          </c:cat>
          <c:val>
            <c:numRef>
              <c:f>'figure 8'!$C$2:$C$397</c:f>
              <c:numCache>
                <c:formatCode>0.00</c:formatCode>
                <c:ptCount val="396"/>
                <c:pt idx="0">
                  <c:v>2.0854464507954122</c:v>
                </c:pt>
                <c:pt idx="1">
                  <c:v>2.3608263101867926</c:v>
                </c:pt>
                <c:pt idx="2">
                  <c:v>2.3527270741949851</c:v>
                </c:pt>
                <c:pt idx="3">
                  <c:v>2.1383357443526552</c:v>
                </c:pt>
                <c:pt idx="4">
                  <c:v>2.172106729763513</c:v>
                </c:pt>
                <c:pt idx="5">
                  <c:v>2.1471381178640234</c:v>
                </c:pt>
                <c:pt idx="6">
                  <c:v>2.2231483465560942</c:v>
                </c:pt>
                <c:pt idx="7">
                  <c:v>2.2706032353802357</c:v>
                </c:pt>
                <c:pt idx="8">
                  <c:v>2.3314811594614815</c:v>
                </c:pt>
                <c:pt idx="9">
                  <c:v>2.3732848689477439</c:v>
                </c:pt>
                <c:pt idx="10">
                  <c:v>2.1701237109598961</c:v>
                </c:pt>
                <c:pt idx="11">
                  <c:v>2.0416232465807722</c:v>
                </c:pt>
                <c:pt idx="12">
                  <c:v>1.9927813701948547</c:v>
                </c:pt>
                <c:pt idx="13">
                  <c:v>2.0657886483816226</c:v>
                </c:pt>
                <c:pt idx="14">
                  <c:v>1.9095921467003314</c:v>
                </c:pt>
                <c:pt idx="15">
                  <c:v>1.9930123854409798</c:v>
                </c:pt>
                <c:pt idx="16">
                  <c:v>1.9212176105322754</c:v>
                </c:pt>
                <c:pt idx="17">
                  <c:v>2.0490463320900778</c:v>
                </c:pt>
                <c:pt idx="18">
                  <c:v>2.0107037982349274</c:v>
                </c:pt>
                <c:pt idx="19">
                  <c:v>2.0171926257694692</c:v>
                </c:pt>
                <c:pt idx="20">
                  <c:v>1.908906037526005</c:v>
                </c:pt>
                <c:pt idx="21">
                  <c:v>1.8284365793581001</c:v>
                </c:pt>
                <c:pt idx="22">
                  <c:v>1.5418670344785972</c:v>
                </c:pt>
                <c:pt idx="23">
                  <c:v>1.4686699878634049</c:v>
                </c:pt>
                <c:pt idx="24">
                  <c:v>1.3312063483062813</c:v>
                </c:pt>
                <c:pt idx="25">
                  <c:v>1.2355219597198557</c:v>
                </c:pt>
                <c:pt idx="26">
                  <c:v>1.1453840404030728</c:v>
                </c:pt>
                <c:pt idx="27">
                  <c:v>1.1086226516762325</c:v>
                </c:pt>
                <c:pt idx="28">
                  <c:v>0.9827433453107659</c:v>
                </c:pt>
                <c:pt idx="29">
                  <c:v>1.0607208845605103</c:v>
                </c:pt>
                <c:pt idx="30">
                  <c:v>0.93318756826607707</c:v>
                </c:pt>
                <c:pt idx="31">
                  <c:v>0.87366162770963163</c:v>
                </c:pt>
                <c:pt idx="32">
                  <c:v>0.76413133420648249</c:v>
                </c:pt>
                <c:pt idx="33">
                  <c:v>0.76446691819965062</c:v>
                </c:pt>
                <c:pt idx="34">
                  <c:v>0.5807127101986248</c:v>
                </c:pt>
                <c:pt idx="35">
                  <c:v>0.55664367784525537</c:v>
                </c:pt>
                <c:pt idx="36">
                  <c:v>0.5809763319252359</c:v>
                </c:pt>
                <c:pt idx="37">
                  <c:v>0.32060722878107306</c:v>
                </c:pt>
                <c:pt idx="38">
                  <c:v>0.35891491063488934</c:v>
                </c:pt>
                <c:pt idx="39">
                  <c:v>0.45417305275556796</c:v>
                </c:pt>
                <c:pt idx="40">
                  <c:v>0.46912403475468489</c:v>
                </c:pt>
                <c:pt idx="41">
                  <c:v>0.52012080674591732</c:v>
                </c:pt>
                <c:pt idx="42">
                  <c:v>0.44536384076658386</c:v>
                </c:pt>
                <c:pt idx="43">
                  <c:v>0.39914465578032055</c:v>
                </c:pt>
                <c:pt idx="44">
                  <c:v>0.42852851768904832</c:v>
                </c:pt>
                <c:pt idx="45">
                  <c:v>0.55759446333054197</c:v>
                </c:pt>
                <c:pt idx="46">
                  <c:v>0.52334784430426895</c:v>
                </c:pt>
                <c:pt idx="47">
                  <c:v>0.4893964246870558</c:v>
                </c:pt>
                <c:pt idx="48">
                  <c:v>0.45428386459424397</c:v>
                </c:pt>
                <c:pt idx="49">
                  <c:v>0.56983096518375509</c:v>
                </c:pt>
                <c:pt idx="50">
                  <c:v>0.56116383073987242</c:v>
                </c:pt>
                <c:pt idx="51">
                  <c:v>0.57854885532965872</c:v>
                </c:pt>
                <c:pt idx="52">
                  <c:v>0.47569265139675665</c:v>
                </c:pt>
                <c:pt idx="53">
                  <c:v>0.34083688328031891</c:v>
                </c:pt>
                <c:pt idx="54">
                  <c:v>0.34719251997136824</c:v>
                </c:pt>
                <c:pt idx="55">
                  <c:v>0.12422587759123904</c:v>
                </c:pt>
                <c:pt idx="56">
                  <c:v>0.2290896770812092</c:v>
                </c:pt>
                <c:pt idx="57">
                  <c:v>0.12643889440298905</c:v>
                </c:pt>
                <c:pt idx="58">
                  <c:v>0.17576777605369964</c:v>
                </c:pt>
                <c:pt idx="59">
                  <c:v>0.16282441215882559</c:v>
                </c:pt>
                <c:pt idx="60">
                  <c:v>-7.4877933121309859E-2</c:v>
                </c:pt>
                <c:pt idx="61">
                  <c:v>-1.7525921299510694E-2</c:v>
                </c:pt>
                <c:pt idx="62">
                  <c:v>3.1008594534078116E-2</c:v>
                </c:pt>
                <c:pt idx="63">
                  <c:v>3.3124588135919675E-2</c:v>
                </c:pt>
                <c:pt idx="64">
                  <c:v>-0.23039052374186153</c:v>
                </c:pt>
                <c:pt idx="65">
                  <c:v>-0.17191073548445357</c:v>
                </c:pt>
                <c:pt idx="66">
                  <c:v>-0.33586442072992839</c:v>
                </c:pt>
                <c:pt idx="67">
                  <c:v>-0.32836708446957985</c:v>
                </c:pt>
                <c:pt idx="68">
                  <c:v>-0.35402635259894755</c:v>
                </c:pt>
                <c:pt idx="69">
                  <c:v>-0.34305590349480819</c:v>
                </c:pt>
                <c:pt idx="70">
                  <c:v>-0.38897704821335233</c:v>
                </c:pt>
                <c:pt idx="71">
                  <c:v>-0.50402954656106091</c:v>
                </c:pt>
                <c:pt idx="72">
                  <c:v>-0.456153958709969</c:v>
                </c:pt>
                <c:pt idx="73">
                  <c:v>-0.47517522129935097</c:v>
                </c:pt>
                <c:pt idx="74">
                  <c:v>-0.42742132811887701</c:v>
                </c:pt>
                <c:pt idx="75">
                  <c:v>-0.58057562952977526</c:v>
                </c:pt>
                <c:pt idx="76">
                  <c:v>-0.55838155397738598</c:v>
                </c:pt>
                <c:pt idx="77">
                  <c:v>-0.69818966605939936</c:v>
                </c:pt>
                <c:pt idx="78">
                  <c:v>-0.58201531738834622</c:v>
                </c:pt>
                <c:pt idx="79">
                  <c:v>-0.54124697655205223</c:v>
                </c:pt>
                <c:pt idx="80">
                  <c:v>-0.61011791456487452</c:v>
                </c:pt>
                <c:pt idx="81">
                  <c:v>-0.61855187642681453</c:v>
                </c:pt>
                <c:pt idx="82">
                  <c:v>-0.52604542675573529</c:v>
                </c:pt>
                <c:pt idx="83">
                  <c:v>-0.66696414308982632</c:v>
                </c:pt>
                <c:pt idx="84">
                  <c:v>-0.71814567554687536</c:v>
                </c:pt>
                <c:pt idx="85">
                  <c:v>-0.77962271920498982</c:v>
                </c:pt>
                <c:pt idx="86">
                  <c:v>-0.91402969101622933</c:v>
                </c:pt>
                <c:pt idx="87">
                  <c:v>-0.82144644961985391</c:v>
                </c:pt>
                <c:pt idx="88">
                  <c:v>-0.70033554226577732</c:v>
                </c:pt>
                <c:pt idx="89">
                  <c:v>-0.90817242163435274</c:v>
                </c:pt>
                <c:pt idx="90">
                  <c:v>-0.80417938926439625</c:v>
                </c:pt>
                <c:pt idx="91">
                  <c:v>-0.88846807273465478</c:v>
                </c:pt>
                <c:pt idx="92">
                  <c:v>-1.0445410920910745</c:v>
                </c:pt>
                <c:pt idx="93">
                  <c:v>-0.98437697276233571</c:v>
                </c:pt>
                <c:pt idx="94">
                  <c:v>-1.2553527888955167</c:v>
                </c:pt>
                <c:pt idx="95">
                  <c:v>-1.2545871916237741</c:v>
                </c:pt>
                <c:pt idx="96">
                  <c:v>-1.2629535619377528</c:v>
                </c:pt>
                <c:pt idx="97">
                  <c:v>-1.0704526292733019</c:v>
                </c:pt>
                <c:pt idx="98">
                  <c:v>-1.2282669562552462</c:v>
                </c:pt>
                <c:pt idx="99">
                  <c:v>-1.3882531075141311</c:v>
                </c:pt>
                <c:pt idx="100">
                  <c:v>-1.0795440218621817</c:v>
                </c:pt>
                <c:pt idx="101">
                  <c:v>-1.0206992345171169</c:v>
                </c:pt>
                <c:pt idx="102">
                  <c:v>-1.247180808105115</c:v>
                </c:pt>
                <c:pt idx="103">
                  <c:v>-1.0774450803801212</c:v>
                </c:pt>
                <c:pt idx="104">
                  <c:v>-1.1378238980301476</c:v>
                </c:pt>
                <c:pt idx="105">
                  <c:v>-1.1610714591439275</c:v>
                </c:pt>
                <c:pt idx="106">
                  <c:v>-1.0086596722840553</c:v>
                </c:pt>
                <c:pt idx="107">
                  <c:v>-0.7548702865933774</c:v>
                </c:pt>
                <c:pt idx="108">
                  <c:v>-0.94922505892290543</c:v>
                </c:pt>
                <c:pt idx="109">
                  <c:v>-0.64576686703364894</c:v>
                </c:pt>
                <c:pt idx="110">
                  <c:v>-0.66031358911074811</c:v>
                </c:pt>
                <c:pt idx="111">
                  <c:v>-0.47850115109235225</c:v>
                </c:pt>
                <c:pt idx="112">
                  <c:v>-0.51587413598513421</c:v>
                </c:pt>
                <c:pt idx="113">
                  <c:v>-0.27189484493713278</c:v>
                </c:pt>
                <c:pt idx="114">
                  <c:v>-0.27076721141579463</c:v>
                </c:pt>
                <c:pt idx="115">
                  <c:v>-0.24621062639964086</c:v>
                </c:pt>
                <c:pt idx="116">
                  <c:v>0.25865668084190707</c:v>
                </c:pt>
                <c:pt idx="117">
                  <c:v>0.65321779729762963</c:v>
                </c:pt>
                <c:pt idx="118">
                  <c:v>0.80717817673454917</c:v>
                </c:pt>
                <c:pt idx="119">
                  <c:v>0.87002917636765309</c:v>
                </c:pt>
                <c:pt idx="120">
                  <c:v>0.74940761735334838</c:v>
                </c:pt>
                <c:pt idx="121">
                  <c:v>0.88159055252262863</c:v>
                </c:pt>
                <c:pt idx="122">
                  <c:v>0.82068560846834804</c:v>
                </c:pt>
                <c:pt idx="123">
                  <c:v>0.75257536632242727</c:v>
                </c:pt>
                <c:pt idx="124">
                  <c:v>0.88256089835034968</c:v>
                </c:pt>
                <c:pt idx="125">
                  <c:v>0.91373423357023698</c:v>
                </c:pt>
                <c:pt idx="126">
                  <c:v>0.94308767984293662</c:v>
                </c:pt>
                <c:pt idx="127">
                  <c:v>0.94017603495066138</c:v>
                </c:pt>
                <c:pt idx="128">
                  <c:v>1.0871677742305565</c:v>
                </c:pt>
                <c:pt idx="129">
                  <c:v>1.1318008131172324</c:v>
                </c:pt>
                <c:pt idx="130">
                  <c:v>1.2232811181723224</c:v>
                </c:pt>
                <c:pt idx="131">
                  <c:v>1.2325100521837331</c:v>
                </c:pt>
                <c:pt idx="132">
                  <c:v>1.268118520581887</c:v>
                </c:pt>
                <c:pt idx="133">
                  <c:v>1.5064565945929211</c:v>
                </c:pt>
                <c:pt idx="134">
                  <c:v>1.6932474292505257</c:v>
                </c:pt>
                <c:pt idx="135">
                  <c:v>1.5130023572102647</c:v>
                </c:pt>
                <c:pt idx="136">
                  <c:v>1.6262495014293867</c:v>
                </c:pt>
                <c:pt idx="137">
                  <c:v>1.5167906623697791</c:v>
                </c:pt>
                <c:pt idx="138">
                  <c:v>1.6137930108629928</c:v>
                </c:pt>
                <c:pt idx="139">
                  <c:v>1.5391427073844841</c:v>
                </c:pt>
                <c:pt idx="140">
                  <c:v>1.6195689085232785</c:v>
                </c:pt>
                <c:pt idx="141">
                  <c:v>1.4876439766886871</c:v>
                </c:pt>
                <c:pt idx="142">
                  <c:v>1.3190032139188128</c:v>
                </c:pt>
                <c:pt idx="143">
                  <c:v>1.0905519605716636</c:v>
                </c:pt>
                <c:pt idx="144">
                  <c:v>1.1695131527400999</c:v>
                </c:pt>
                <c:pt idx="145">
                  <c:v>1.2465101239774228</c:v>
                </c:pt>
                <c:pt idx="146">
                  <c:v>1.1242664869073118</c:v>
                </c:pt>
                <c:pt idx="147">
                  <c:v>0.98997483378824591</c:v>
                </c:pt>
                <c:pt idx="148">
                  <c:v>1.0342348125641905</c:v>
                </c:pt>
                <c:pt idx="149">
                  <c:v>0.85206280024637393</c:v>
                </c:pt>
                <c:pt idx="150">
                  <c:v>0.7720688280905319</c:v>
                </c:pt>
                <c:pt idx="151">
                  <c:v>0.77989790212212617</c:v>
                </c:pt>
                <c:pt idx="152">
                  <c:v>0.86716865997650827</c:v>
                </c:pt>
                <c:pt idx="153">
                  <c:v>0.84721664313135747</c:v>
                </c:pt>
                <c:pt idx="154">
                  <c:v>0.61181989411661875</c:v>
                </c:pt>
                <c:pt idx="155">
                  <c:v>0.63441184905174919</c:v>
                </c:pt>
                <c:pt idx="156">
                  <c:v>0.75003711039339116</c:v>
                </c:pt>
                <c:pt idx="157">
                  <c:v>0.52168124327528798</c:v>
                </c:pt>
                <c:pt idx="158">
                  <c:v>0.61496405453099645</c:v>
                </c:pt>
                <c:pt idx="159">
                  <c:v>0.53535704722815347</c:v>
                </c:pt>
                <c:pt idx="160">
                  <c:v>0.38971278815620514</c:v>
                </c:pt>
                <c:pt idx="161">
                  <c:v>0.5144594495390783</c:v>
                </c:pt>
                <c:pt idx="162">
                  <c:v>0.49032507597402786</c:v>
                </c:pt>
                <c:pt idx="163">
                  <c:v>0.22433519100718269</c:v>
                </c:pt>
                <c:pt idx="164">
                  <c:v>0.41841510888220079</c:v>
                </c:pt>
                <c:pt idx="165">
                  <c:v>0.45577498130413052</c:v>
                </c:pt>
                <c:pt idx="166">
                  <c:v>0.31008111201934319</c:v>
                </c:pt>
                <c:pt idx="167">
                  <c:v>0.34314262799957884</c:v>
                </c:pt>
                <c:pt idx="168">
                  <c:v>9.4205965215540255E-2</c:v>
                </c:pt>
                <c:pt idx="169">
                  <c:v>8.6704107940113406E-2</c:v>
                </c:pt>
                <c:pt idx="170">
                  <c:v>0.16271772346860214</c:v>
                </c:pt>
                <c:pt idx="171">
                  <c:v>3.3563599449752957E-3</c:v>
                </c:pt>
                <c:pt idx="172">
                  <c:v>2.5704898537283416E-2</c:v>
                </c:pt>
                <c:pt idx="173">
                  <c:v>6.5010442255390322E-2</c:v>
                </c:pt>
                <c:pt idx="174">
                  <c:v>3.1095206692067334E-2</c:v>
                </c:pt>
                <c:pt idx="175">
                  <c:v>4.3300870992533769E-2</c:v>
                </c:pt>
                <c:pt idx="176">
                  <c:v>5.3683743909625381E-2</c:v>
                </c:pt>
                <c:pt idx="177">
                  <c:v>-2.1657086167894413E-3</c:v>
                </c:pt>
                <c:pt idx="178">
                  <c:v>-4.7156324350821066E-2</c:v>
                </c:pt>
                <c:pt idx="179">
                  <c:v>0.11571659933164136</c:v>
                </c:pt>
                <c:pt idx="180">
                  <c:v>4.5092486800750065E-2</c:v>
                </c:pt>
                <c:pt idx="181">
                  <c:v>7.5990137896057464E-2</c:v>
                </c:pt>
                <c:pt idx="182">
                  <c:v>-2.3447504801610064E-2</c:v>
                </c:pt>
                <c:pt idx="183">
                  <c:v>0.19827991478804685</c:v>
                </c:pt>
                <c:pt idx="184">
                  <c:v>0.1136121258274041</c:v>
                </c:pt>
                <c:pt idx="185">
                  <c:v>0.22095510351337821</c:v>
                </c:pt>
                <c:pt idx="186">
                  <c:v>0.26504255584826608</c:v>
                </c:pt>
                <c:pt idx="187">
                  <c:v>0.24438342440742844</c:v>
                </c:pt>
                <c:pt idx="188">
                  <c:v>0.37854013107809847</c:v>
                </c:pt>
                <c:pt idx="189">
                  <c:v>0.49652721616580309</c:v>
                </c:pt>
                <c:pt idx="190">
                  <c:v>0.64313674640227991</c:v>
                </c:pt>
                <c:pt idx="191">
                  <c:v>0.7052376305899577</c:v>
                </c:pt>
                <c:pt idx="192">
                  <c:v>0.70422296413537167</c:v>
                </c:pt>
                <c:pt idx="193">
                  <c:v>0.7996499030882871</c:v>
                </c:pt>
                <c:pt idx="194">
                  <c:v>1.0681653235714563</c:v>
                </c:pt>
                <c:pt idx="195">
                  <c:v>0.99015896396066916</c:v>
                </c:pt>
                <c:pt idx="196">
                  <c:v>1.3939097532337197</c:v>
                </c:pt>
                <c:pt idx="197">
                  <c:v>1.4104654834790742</c:v>
                </c:pt>
                <c:pt idx="198">
                  <c:v>1.6566085031920597</c:v>
                </c:pt>
                <c:pt idx="199">
                  <c:v>1.6755100850599169</c:v>
                </c:pt>
                <c:pt idx="200">
                  <c:v>1.7370655268470157</c:v>
                </c:pt>
                <c:pt idx="201">
                  <c:v>2.4105167247179127</c:v>
                </c:pt>
                <c:pt idx="202">
                  <c:v>2.8147987286322946</c:v>
                </c:pt>
                <c:pt idx="203">
                  <c:v>3.1174230084681183</c:v>
                </c:pt>
                <c:pt idx="204">
                  <c:v>3.4497265936221169</c:v>
                </c:pt>
                <c:pt idx="205">
                  <c:v>3.8126483109771345</c:v>
                </c:pt>
                <c:pt idx="206">
                  <c:v>4.2016880400814305</c:v>
                </c:pt>
                <c:pt idx="207">
                  <c:v>4.1914003233432799</c:v>
                </c:pt>
                <c:pt idx="208">
                  <c:v>4.310638225840659</c:v>
                </c:pt>
                <c:pt idx="209">
                  <c:v>4.3855421255255695</c:v>
                </c:pt>
                <c:pt idx="210">
                  <c:v>4.4878685319265763</c:v>
                </c:pt>
                <c:pt idx="211">
                  <c:v>4.5775775803354026</c:v>
                </c:pt>
                <c:pt idx="212">
                  <c:v>4.5919020185741575</c:v>
                </c:pt>
                <c:pt idx="213">
                  <c:v>4.6808501143276207</c:v>
                </c:pt>
                <c:pt idx="214">
                  <c:v>4.5885046578166175</c:v>
                </c:pt>
                <c:pt idx="215">
                  <c:v>4.6909636083641342</c:v>
                </c:pt>
                <c:pt idx="216">
                  <c:v>4.5355545821889756</c:v>
                </c:pt>
                <c:pt idx="217">
                  <c:v>4.6289824040901113</c:v>
                </c:pt>
                <c:pt idx="218">
                  <c:v>4.5485102326075513</c:v>
                </c:pt>
                <c:pt idx="219">
                  <c:v>4.3971876457867491</c:v>
                </c:pt>
                <c:pt idx="220">
                  <c:v>4.3627550722822939</c:v>
                </c:pt>
                <c:pt idx="221">
                  <c:v>4.405995171886099</c:v>
                </c:pt>
                <c:pt idx="222">
                  <c:v>4.3556926371982714</c:v>
                </c:pt>
                <c:pt idx="223">
                  <c:v>4.4445594929743093</c:v>
                </c:pt>
                <c:pt idx="224">
                  <c:v>4.6147704106634793</c:v>
                </c:pt>
                <c:pt idx="225">
                  <c:v>4.3766268444472392</c:v>
                </c:pt>
                <c:pt idx="226">
                  <c:v>4.432823427779347</c:v>
                </c:pt>
                <c:pt idx="227">
                  <c:v>4.1726836843982458</c:v>
                </c:pt>
                <c:pt idx="228">
                  <c:v>4.2459136141271703</c:v>
                </c:pt>
                <c:pt idx="229">
                  <c:v>3.9940909727956506</c:v>
                </c:pt>
                <c:pt idx="230">
                  <c:v>3.9854371365572452</c:v>
                </c:pt>
                <c:pt idx="231">
                  <c:v>4.1021155945399261</c:v>
                </c:pt>
                <c:pt idx="232">
                  <c:v>4.1020755702293048</c:v>
                </c:pt>
                <c:pt idx="233">
                  <c:v>3.9978039677910417</c:v>
                </c:pt>
                <c:pt idx="234">
                  <c:v>4.0099812889470128</c:v>
                </c:pt>
                <c:pt idx="235">
                  <c:v>4.1256709573109669</c:v>
                </c:pt>
                <c:pt idx="236">
                  <c:v>4.1634490700904809</c:v>
                </c:pt>
                <c:pt idx="237">
                  <c:v>3.9865507048572391</c:v>
                </c:pt>
                <c:pt idx="238">
                  <c:v>3.7546899104696285</c:v>
                </c:pt>
                <c:pt idx="239">
                  <c:v>3.7165592606865787</c:v>
                </c:pt>
                <c:pt idx="240">
                  <c:v>3.7163918393822817</c:v>
                </c:pt>
                <c:pt idx="241">
                  <c:v>3.4803861034773926</c:v>
                </c:pt>
                <c:pt idx="242">
                  <c:v>3.4228068841162402</c:v>
                </c:pt>
                <c:pt idx="243">
                  <c:v>3.4033072437139711</c:v>
                </c:pt>
                <c:pt idx="244">
                  <c:v>3.4406712390223504</c:v>
                </c:pt>
                <c:pt idx="245">
                  <c:v>3.6008928022164159</c:v>
                </c:pt>
                <c:pt idx="246">
                  <c:v>3.613584142117269</c:v>
                </c:pt>
                <c:pt idx="247">
                  <c:v>3.4844670323874563</c:v>
                </c:pt>
                <c:pt idx="248">
                  <c:v>3.5131634024273959</c:v>
                </c:pt>
                <c:pt idx="249">
                  <c:v>3.3178437412480197</c:v>
                </c:pt>
                <c:pt idx="250">
                  <c:v>3.295262023567942</c:v>
                </c:pt>
                <c:pt idx="251">
                  <c:v>3.3794744917021098</c:v>
                </c:pt>
                <c:pt idx="252">
                  <c:v>3.2666063353650361</c:v>
                </c:pt>
                <c:pt idx="253">
                  <c:v>3.1324591007387816</c:v>
                </c:pt>
                <c:pt idx="254">
                  <c:v>3.2922689196662982</c:v>
                </c:pt>
                <c:pt idx="255">
                  <c:v>3.1269726305584609</c:v>
                </c:pt>
                <c:pt idx="256">
                  <c:v>3.0475845219638371</c:v>
                </c:pt>
                <c:pt idx="257">
                  <c:v>2.9384107292340422</c:v>
                </c:pt>
                <c:pt idx="258">
                  <c:v>2.8269369470174173</c:v>
                </c:pt>
                <c:pt idx="259">
                  <c:v>2.8601761566088499</c:v>
                </c:pt>
                <c:pt idx="260">
                  <c:v>2.7740567135504</c:v>
                </c:pt>
                <c:pt idx="261">
                  <c:v>3.0511754453961029</c:v>
                </c:pt>
                <c:pt idx="262">
                  <c:v>2.7305222685077961</c:v>
                </c:pt>
                <c:pt idx="263">
                  <c:v>2.7098906365619042</c:v>
                </c:pt>
                <c:pt idx="264">
                  <c:v>2.5169158275250565</c:v>
                </c:pt>
                <c:pt idx="265">
                  <c:v>2.4899190948208672</c:v>
                </c:pt>
                <c:pt idx="266">
                  <c:v>2.4508894437555879</c:v>
                </c:pt>
                <c:pt idx="267">
                  <c:v>2.3946394626761207</c:v>
                </c:pt>
                <c:pt idx="268">
                  <c:v>2.3017980065649839</c:v>
                </c:pt>
                <c:pt idx="269">
                  <c:v>2.1187999329812279</c:v>
                </c:pt>
                <c:pt idx="270">
                  <c:v>2.0368994573967281</c:v>
                </c:pt>
                <c:pt idx="271">
                  <c:v>2.0509991847787759</c:v>
                </c:pt>
                <c:pt idx="272">
                  <c:v>1.9332302881418495</c:v>
                </c:pt>
                <c:pt idx="273">
                  <c:v>1.7610594894059175</c:v>
                </c:pt>
                <c:pt idx="274">
                  <c:v>1.8387199373491976</c:v>
                </c:pt>
                <c:pt idx="275">
                  <c:v>1.7744139846950508</c:v>
                </c:pt>
                <c:pt idx="276">
                  <c:v>1.5922173329236176</c:v>
                </c:pt>
                <c:pt idx="277">
                  <c:v>1.5259898939307219</c:v>
                </c:pt>
                <c:pt idx="278">
                  <c:v>1.4451051346741488</c:v>
                </c:pt>
                <c:pt idx="279">
                  <c:v>1.5070749658486267</c:v>
                </c:pt>
                <c:pt idx="280">
                  <c:v>1.446881919292359</c:v>
                </c:pt>
                <c:pt idx="281">
                  <c:v>1.4452731015677323</c:v>
                </c:pt>
                <c:pt idx="282">
                  <c:v>1.4380533197633962</c:v>
                </c:pt>
                <c:pt idx="283">
                  <c:v>1.2608035194209499</c:v>
                </c:pt>
                <c:pt idx="284">
                  <c:v>1.232133377387062</c:v>
                </c:pt>
                <c:pt idx="285">
                  <c:v>1.2003584167785</c:v>
                </c:pt>
                <c:pt idx="286">
                  <c:v>1.2175672403366993</c:v>
                </c:pt>
                <c:pt idx="287">
                  <c:v>0.90367558361034628</c:v>
                </c:pt>
                <c:pt idx="288">
                  <c:v>1.083718589925867</c:v>
                </c:pt>
                <c:pt idx="289">
                  <c:v>1.1569944653723447</c:v>
                </c:pt>
                <c:pt idx="290">
                  <c:v>1.1294837980597667</c:v>
                </c:pt>
                <c:pt idx="291">
                  <c:v>1.1135208478989191</c:v>
                </c:pt>
                <c:pt idx="292">
                  <c:v>1.1218433755592105</c:v>
                </c:pt>
                <c:pt idx="293">
                  <c:v>1.0118086176219565</c:v>
                </c:pt>
                <c:pt idx="294">
                  <c:v>1.0257580159851891</c:v>
                </c:pt>
                <c:pt idx="295">
                  <c:v>0.97917409447547665</c:v>
                </c:pt>
                <c:pt idx="296">
                  <c:v>1.0034278366943656</c:v>
                </c:pt>
                <c:pt idx="297">
                  <c:v>0.8618353602103217</c:v>
                </c:pt>
                <c:pt idx="298">
                  <c:v>0.66200561087200005</c:v>
                </c:pt>
                <c:pt idx="299">
                  <c:v>0.70396742854793826</c:v>
                </c:pt>
                <c:pt idx="300">
                  <c:v>0.57399466488085726</c:v>
                </c:pt>
                <c:pt idx="301">
                  <c:v>0.59278637531621414</c:v>
                </c:pt>
                <c:pt idx="302">
                  <c:v>0.56780532092606306</c:v>
                </c:pt>
                <c:pt idx="303">
                  <c:v>0.55146022622900959</c:v>
                </c:pt>
                <c:pt idx="304">
                  <c:v>0.43608410756144278</c:v>
                </c:pt>
                <c:pt idx="305">
                  <c:v>0.45106599550950222</c:v>
                </c:pt>
                <c:pt idx="306">
                  <c:v>0.25392191404136177</c:v>
                </c:pt>
                <c:pt idx="307">
                  <c:v>0.42947677976692045</c:v>
                </c:pt>
                <c:pt idx="308">
                  <c:v>0.3165137074838521</c:v>
                </c:pt>
                <c:pt idx="309">
                  <c:v>0.23392123827946321</c:v>
                </c:pt>
                <c:pt idx="310">
                  <c:v>0.1284356776965685</c:v>
                </c:pt>
                <c:pt idx="311">
                  <c:v>0.30349109624762127</c:v>
                </c:pt>
                <c:pt idx="312">
                  <c:v>0.16066831660981429</c:v>
                </c:pt>
                <c:pt idx="313">
                  <c:v>4.0688106395218915E-2</c:v>
                </c:pt>
                <c:pt idx="314">
                  <c:v>-0.17579639651663892</c:v>
                </c:pt>
                <c:pt idx="315">
                  <c:v>6.300357016608249E-3</c:v>
                </c:pt>
                <c:pt idx="316">
                  <c:v>-0.18877568637773101</c:v>
                </c:pt>
                <c:pt idx="317">
                  <c:v>-0.10880948338389196</c:v>
                </c:pt>
                <c:pt idx="318">
                  <c:v>-0.3714525756177447</c:v>
                </c:pt>
                <c:pt idx="319">
                  <c:v>-0.62054210810208477</c:v>
                </c:pt>
                <c:pt idx="320">
                  <c:v>-0.32239129516037313</c:v>
                </c:pt>
                <c:pt idx="321">
                  <c:v>-0.42681802772613864</c:v>
                </c:pt>
                <c:pt idx="322">
                  <c:v>-0.36087228717023812</c:v>
                </c:pt>
                <c:pt idx="323">
                  <c:v>-0.42899097082649251</c:v>
                </c:pt>
                <c:pt idx="324">
                  <c:v>-0.21152367681718953</c:v>
                </c:pt>
                <c:pt idx="325">
                  <c:v>-0.43303258424919777</c:v>
                </c:pt>
                <c:pt idx="326">
                  <c:v>-0.34656992483761373</c:v>
                </c:pt>
                <c:pt idx="327">
                  <c:v>-0.32167470743416948</c:v>
                </c:pt>
                <c:pt idx="328">
                  <c:v>-0.40973861696629021</c:v>
                </c:pt>
                <c:pt idx="329">
                  <c:v>-0.43729019677708902</c:v>
                </c:pt>
                <c:pt idx="330">
                  <c:v>-0.76603329730132041</c:v>
                </c:pt>
                <c:pt idx="331">
                  <c:v>-0.54729677780253749</c:v>
                </c:pt>
                <c:pt idx="332">
                  <c:v>-0.50606853094926274</c:v>
                </c:pt>
                <c:pt idx="333">
                  <c:v>-0.33773376431836732</c:v>
                </c:pt>
                <c:pt idx="334">
                  <c:v>-0.42673553587897883</c:v>
                </c:pt>
                <c:pt idx="335">
                  <c:v>-0.5603181258523684</c:v>
                </c:pt>
                <c:pt idx="336">
                  <c:v>-0.72478904201943228</c:v>
                </c:pt>
                <c:pt idx="337">
                  <c:v>-0.61220702102306257</c:v>
                </c:pt>
                <c:pt idx="338">
                  <c:v>0.92771006979254533</c:v>
                </c:pt>
                <c:pt idx="339">
                  <c:v>4.6765717415371206</c:v>
                </c:pt>
                <c:pt idx="340">
                  <c:v>2.8630697814574662</c:v>
                </c:pt>
                <c:pt idx="341">
                  <c:v>2.0652889979529947</c:v>
                </c:pt>
                <c:pt idx="342">
                  <c:v>2.9684865033392791</c:v>
                </c:pt>
                <c:pt idx="343">
                  <c:v>2.3819270315149437</c:v>
                </c:pt>
                <c:pt idx="344">
                  <c:v>1.8675508087458317</c:v>
                </c:pt>
                <c:pt idx="345">
                  <c:v>1.7373263912763215</c:v>
                </c:pt>
                <c:pt idx="346">
                  <c:v>1.8859412063367456</c:v>
                </c:pt>
                <c:pt idx="347">
                  <c:v>1.8540021929302335</c:v>
                </c:pt>
                <c:pt idx="348">
                  <c:v>1.8216276033916552</c:v>
                </c:pt>
                <c:pt idx="349">
                  <c:v>1.4897550630519278</c:v>
                </c:pt>
                <c:pt idx="350">
                  <c:v>1.2105889867475474</c:v>
                </c:pt>
                <c:pt idx="351">
                  <c:v>0.73654621109245344</c:v>
                </c:pt>
                <c:pt idx="352">
                  <c:v>0.5099748932816569</c:v>
                </c:pt>
                <c:pt idx="353">
                  <c:v>9.8067365900130321E-2</c:v>
                </c:pt>
                <c:pt idx="354">
                  <c:v>-0.16450879811907759</c:v>
                </c:pt>
                <c:pt idx="355">
                  <c:v>-0.42031979026676547</c:v>
                </c:pt>
                <c:pt idx="356">
                  <c:v>-0.40045601562398336</c:v>
                </c:pt>
                <c:pt idx="357">
                  <c:v>-0.54841550341298362</c:v>
                </c:pt>
                <c:pt idx="358">
                  <c:v>-0.87989184097052364</c:v>
                </c:pt>
                <c:pt idx="359">
                  <c:v>-0.893985953429842</c:v>
                </c:pt>
                <c:pt idx="360">
                  <c:v>-1.1601437441543232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EE-4EA7-AB33-C187C1B88998}"/>
            </c:ext>
          </c:extLst>
        </c:ser>
        <c:ser>
          <c:idx val="1"/>
          <c:order val="1"/>
          <c:tx>
            <c:v>Unemployment gap (state-space)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'figure 8'!$A$2:$A$397</c:f>
              <c:numCache>
                <c:formatCode>yyyy\-mm\-dd</c:formatCode>
                <c:ptCount val="396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  <c:pt idx="312">
                  <c:v>43101</c:v>
                </c:pt>
                <c:pt idx="313">
                  <c:v>43132</c:v>
                </c:pt>
                <c:pt idx="314">
                  <c:v>43160</c:v>
                </c:pt>
                <c:pt idx="315">
                  <c:v>43191</c:v>
                </c:pt>
                <c:pt idx="316">
                  <c:v>43221</c:v>
                </c:pt>
                <c:pt idx="317">
                  <c:v>43252</c:v>
                </c:pt>
                <c:pt idx="318">
                  <c:v>43282</c:v>
                </c:pt>
                <c:pt idx="319">
                  <c:v>43313</c:v>
                </c:pt>
                <c:pt idx="320">
                  <c:v>43344</c:v>
                </c:pt>
                <c:pt idx="321">
                  <c:v>43374</c:v>
                </c:pt>
                <c:pt idx="322">
                  <c:v>43405</c:v>
                </c:pt>
                <c:pt idx="323">
                  <c:v>43435</c:v>
                </c:pt>
                <c:pt idx="324">
                  <c:v>43466</c:v>
                </c:pt>
                <c:pt idx="325">
                  <c:v>43497</c:v>
                </c:pt>
                <c:pt idx="326">
                  <c:v>43525</c:v>
                </c:pt>
                <c:pt idx="327">
                  <c:v>43556</c:v>
                </c:pt>
                <c:pt idx="328">
                  <c:v>43586</c:v>
                </c:pt>
                <c:pt idx="329">
                  <c:v>43617</c:v>
                </c:pt>
                <c:pt idx="330">
                  <c:v>43647</c:v>
                </c:pt>
                <c:pt idx="331">
                  <c:v>43678</c:v>
                </c:pt>
                <c:pt idx="332">
                  <c:v>43709</c:v>
                </c:pt>
                <c:pt idx="333">
                  <c:v>43739</c:v>
                </c:pt>
                <c:pt idx="334">
                  <c:v>43770</c:v>
                </c:pt>
                <c:pt idx="335">
                  <c:v>43800</c:v>
                </c:pt>
                <c:pt idx="336">
                  <c:v>43831</c:v>
                </c:pt>
                <c:pt idx="337">
                  <c:v>43862</c:v>
                </c:pt>
                <c:pt idx="338">
                  <c:v>43891</c:v>
                </c:pt>
                <c:pt idx="339">
                  <c:v>43922</c:v>
                </c:pt>
                <c:pt idx="340">
                  <c:v>43952</c:v>
                </c:pt>
                <c:pt idx="341">
                  <c:v>43983</c:v>
                </c:pt>
                <c:pt idx="342">
                  <c:v>44013</c:v>
                </c:pt>
                <c:pt idx="343">
                  <c:v>44044</c:v>
                </c:pt>
                <c:pt idx="344">
                  <c:v>44075</c:v>
                </c:pt>
                <c:pt idx="345">
                  <c:v>44105</c:v>
                </c:pt>
                <c:pt idx="346">
                  <c:v>44136</c:v>
                </c:pt>
                <c:pt idx="347">
                  <c:v>44166</c:v>
                </c:pt>
                <c:pt idx="348">
                  <c:v>44197</c:v>
                </c:pt>
                <c:pt idx="349">
                  <c:v>44228</c:v>
                </c:pt>
                <c:pt idx="350">
                  <c:v>44256</c:v>
                </c:pt>
                <c:pt idx="351">
                  <c:v>44287</c:v>
                </c:pt>
                <c:pt idx="352">
                  <c:v>44317</c:v>
                </c:pt>
                <c:pt idx="353">
                  <c:v>44348</c:v>
                </c:pt>
                <c:pt idx="354">
                  <c:v>44378</c:v>
                </c:pt>
                <c:pt idx="355">
                  <c:v>44409</c:v>
                </c:pt>
                <c:pt idx="356">
                  <c:v>44440</c:v>
                </c:pt>
                <c:pt idx="357">
                  <c:v>44470</c:v>
                </c:pt>
                <c:pt idx="358">
                  <c:v>44501</c:v>
                </c:pt>
                <c:pt idx="359">
                  <c:v>44531</c:v>
                </c:pt>
                <c:pt idx="360">
                  <c:v>44562</c:v>
                </c:pt>
                <c:pt idx="361">
                  <c:v>44593</c:v>
                </c:pt>
                <c:pt idx="362">
                  <c:v>44621</c:v>
                </c:pt>
                <c:pt idx="363">
                  <c:v>44652</c:v>
                </c:pt>
                <c:pt idx="364">
                  <c:v>44682</c:v>
                </c:pt>
                <c:pt idx="365">
                  <c:v>44713</c:v>
                </c:pt>
                <c:pt idx="366">
                  <c:v>44743</c:v>
                </c:pt>
                <c:pt idx="367">
                  <c:v>44774</c:v>
                </c:pt>
                <c:pt idx="368">
                  <c:v>44805</c:v>
                </c:pt>
                <c:pt idx="369">
                  <c:v>44835</c:v>
                </c:pt>
                <c:pt idx="370">
                  <c:v>44866</c:v>
                </c:pt>
                <c:pt idx="371">
                  <c:v>44896</c:v>
                </c:pt>
                <c:pt idx="372">
                  <c:v>44927</c:v>
                </c:pt>
                <c:pt idx="373">
                  <c:v>44958</c:v>
                </c:pt>
                <c:pt idx="374">
                  <c:v>44986</c:v>
                </c:pt>
                <c:pt idx="375">
                  <c:v>45017</c:v>
                </c:pt>
                <c:pt idx="376">
                  <c:v>45047</c:v>
                </c:pt>
                <c:pt idx="377">
                  <c:v>45078</c:v>
                </c:pt>
                <c:pt idx="378">
                  <c:v>45108</c:v>
                </c:pt>
                <c:pt idx="379">
                  <c:v>45139</c:v>
                </c:pt>
                <c:pt idx="380">
                  <c:v>45170</c:v>
                </c:pt>
                <c:pt idx="381">
                  <c:v>45200</c:v>
                </c:pt>
                <c:pt idx="382">
                  <c:v>45231</c:v>
                </c:pt>
                <c:pt idx="383">
                  <c:v>45261</c:v>
                </c:pt>
                <c:pt idx="384">
                  <c:v>45292</c:v>
                </c:pt>
                <c:pt idx="385">
                  <c:v>45323</c:v>
                </c:pt>
                <c:pt idx="386">
                  <c:v>45352</c:v>
                </c:pt>
                <c:pt idx="387">
                  <c:v>45383</c:v>
                </c:pt>
                <c:pt idx="388">
                  <c:v>45413</c:v>
                </c:pt>
                <c:pt idx="389">
                  <c:v>45444</c:v>
                </c:pt>
                <c:pt idx="390">
                  <c:v>45474</c:v>
                </c:pt>
                <c:pt idx="391">
                  <c:v>45505</c:v>
                </c:pt>
                <c:pt idx="392">
                  <c:v>45536</c:v>
                </c:pt>
                <c:pt idx="393">
                  <c:v>45566</c:v>
                </c:pt>
                <c:pt idx="394">
                  <c:v>45597</c:v>
                </c:pt>
                <c:pt idx="395">
                  <c:v>45627</c:v>
                </c:pt>
              </c:numCache>
            </c:numRef>
          </c:cat>
          <c:val>
            <c:numRef>
              <c:f>'figure 8'!$F$2:$F$397</c:f>
              <c:numCache>
                <c:formatCode>0.00</c:formatCode>
                <c:ptCount val="396"/>
                <c:pt idx="0">
                  <c:v>2.8209946792263398</c:v>
                </c:pt>
                <c:pt idx="1">
                  <c:v>2.9209946792263404</c:v>
                </c:pt>
                <c:pt idx="2">
                  <c:v>2.9209946792263404</c:v>
                </c:pt>
                <c:pt idx="3">
                  <c:v>2.7992675020308599</c:v>
                </c:pt>
                <c:pt idx="4">
                  <c:v>2.9992675020308592</c:v>
                </c:pt>
                <c:pt idx="5">
                  <c:v>3.1992675020308594</c:v>
                </c:pt>
                <c:pt idx="6">
                  <c:v>3.0654169633370403</c:v>
                </c:pt>
                <c:pt idx="7">
                  <c:v>2.9654169633370397</c:v>
                </c:pt>
                <c:pt idx="8">
                  <c:v>2.9654169633370397</c:v>
                </c:pt>
                <c:pt idx="9">
                  <c:v>2.7455535095735897</c:v>
                </c:pt>
                <c:pt idx="10">
                  <c:v>2.8455535095735902</c:v>
                </c:pt>
                <c:pt idx="11">
                  <c:v>2.8455535095735902</c:v>
                </c:pt>
                <c:pt idx="12">
                  <c:v>2.9314339509460998</c:v>
                </c:pt>
                <c:pt idx="13">
                  <c:v>2.7314339509460996</c:v>
                </c:pt>
                <c:pt idx="14">
                  <c:v>2.6314339509461</c:v>
                </c:pt>
                <c:pt idx="15">
                  <c:v>2.7494884978927798</c:v>
                </c:pt>
                <c:pt idx="16">
                  <c:v>2.7494884978927798</c:v>
                </c:pt>
                <c:pt idx="17">
                  <c:v>2.6494884978927802</c:v>
                </c:pt>
                <c:pt idx="18">
                  <c:v>2.6546593070564706</c:v>
                </c:pt>
                <c:pt idx="19">
                  <c:v>2.55465930705647</c:v>
                </c:pt>
                <c:pt idx="20">
                  <c:v>2.4546593070564704</c:v>
                </c:pt>
                <c:pt idx="21">
                  <c:v>2.48855822850786</c:v>
                </c:pt>
                <c:pt idx="22">
                  <c:v>2.2885582285078598</c:v>
                </c:pt>
                <c:pt idx="23">
                  <c:v>2.1885582285078602</c:v>
                </c:pt>
                <c:pt idx="24">
                  <c:v>2.1917817932108496</c:v>
                </c:pt>
                <c:pt idx="25">
                  <c:v>2.1917817932108496</c:v>
                </c:pt>
                <c:pt idx="26">
                  <c:v>2.09178179321085</c:v>
                </c:pt>
                <c:pt idx="27">
                  <c:v>1.9771591941546305</c:v>
                </c:pt>
                <c:pt idx="28">
                  <c:v>1.6771591941546298</c:v>
                </c:pt>
                <c:pt idx="29">
                  <c:v>1.6771591941546298</c:v>
                </c:pt>
                <c:pt idx="30">
                  <c:v>1.6861707337941594</c:v>
                </c:pt>
                <c:pt idx="31">
                  <c:v>1.5861707337941597</c:v>
                </c:pt>
                <c:pt idx="32">
                  <c:v>1.4861707337941601</c:v>
                </c:pt>
                <c:pt idx="33">
                  <c:v>1.3921994497047097</c:v>
                </c:pt>
                <c:pt idx="34">
                  <c:v>1.1921994497047095</c:v>
                </c:pt>
                <c:pt idx="35">
                  <c:v>1.0921994497047098</c:v>
                </c:pt>
                <c:pt idx="36">
                  <c:v>1.2653728295837396</c:v>
                </c:pt>
                <c:pt idx="37">
                  <c:v>1.0653728295837404</c:v>
                </c:pt>
                <c:pt idx="38">
                  <c:v>1.0653728295837404</c:v>
                </c:pt>
                <c:pt idx="39">
                  <c:v>1.3837775872899796</c:v>
                </c:pt>
                <c:pt idx="40">
                  <c:v>1.1837775872899794</c:v>
                </c:pt>
                <c:pt idx="41">
                  <c:v>1.1837775872899794</c:v>
                </c:pt>
                <c:pt idx="42">
                  <c:v>1.1920300798360604</c:v>
                </c:pt>
                <c:pt idx="43">
                  <c:v>1.1920300798360604</c:v>
                </c:pt>
                <c:pt idx="44">
                  <c:v>1.0920300798360598</c:v>
                </c:pt>
                <c:pt idx="45">
                  <c:v>0.94017651270146985</c:v>
                </c:pt>
                <c:pt idx="46">
                  <c:v>1.0401765127014695</c:v>
                </c:pt>
                <c:pt idx="47">
                  <c:v>1.0401765127014695</c:v>
                </c:pt>
                <c:pt idx="48">
                  <c:v>0.99618391721028932</c:v>
                </c:pt>
                <c:pt idx="49">
                  <c:v>0.89618391721028967</c:v>
                </c:pt>
                <c:pt idx="50">
                  <c:v>0.89618391721028967</c:v>
                </c:pt>
                <c:pt idx="51">
                  <c:v>0.91571038383438008</c:v>
                </c:pt>
                <c:pt idx="52">
                  <c:v>0.91571038383438008</c:v>
                </c:pt>
                <c:pt idx="53">
                  <c:v>0.61571038383438026</c:v>
                </c:pt>
                <c:pt idx="54">
                  <c:v>0.80206433778563024</c:v>
                </c:pt>
                <c:pt idx="55">
                  <c:v>0.40206433778562989</c:v>
                </c:pt>
                <c:pt idx="56">
                  <c:v>0.50206433778563042</c:v>
                </c:pt>
                <c:pt idx="57">
                  <c:v>0.3833343447054105</c:v>
                </c:pt>
                <c:pt idx="58">
                  <c:v>0.58333434470541068</c:v>
                </c:pt>
                <c:pt idx="59">
                  <c:v>0.58333434470541068</c:v>
                </c:pt>
                <c:pt idx="60">
                  <c:v>0.48405220403093985</c:v>
                </c:pt>
                <c:pt idx="61">
                  <c:v>0.3840522040309402</c:v>
                </c:pt>
                <c:pt idx="62">
                  <c:v>0.3840522040309402</c:v>
                </c:pt>
                <c:pt idx="63">
                  <c:v>0.29627344117561982</c:v>
                </c:pt>
                <c:pt idx="64">
                  <c:v>9.6273441175620533E-2</c:v>
                </c:pt>
                <c:pt idx="65">
                  <c:v>0.19627344117562018</c:v>
                </c:pt>
                <c:pt idx="66">
                  <c:v>5.567701117577073E-2</c:v>
                </c:pt>
                <c:pt idx="67">
                  <c:v>-4.4322988824229803E-2</c:v>
                </c:pt>
                <c:pt idx="68">
                  <c:v>5.567701117577073E-2</c:v>
                </c:pt>
                <c:pt idx="69">
                  <c:v>-9.9611822487469581E-2</c:v>
                </c:pt>
                <c:pt idx="70">
                  <c:v>-0.19961182248747011</c:v>
                </c:pt>
                <c:pt idx="71">
                  <c:v>-9.9611822487469581E-2</c:v>
                </c:pt>
                <c:pt idx="72">
                  <c:v>-0.33580375192045064</c:v>
                </c:pt>
                <c:pt idx="73">
                  <c:v>-0.33580375192045064</c:v>
                </c:pt>
                <c:pt idx="74">
                  <c:v>-0.23580375192045011</c:v>
                </c:pt>
                <c:pt idx="75">
                  <c:v>-0.57414889364206001</c:v>
                </c:pt>
                <c:pt idx="76">
                  <c:v>-0.47414889364205948</c:v>
                </c:pt>
                <c:pt idx="77">
                  <c:v>-0.37414889364205983</c:v>
                </c:pt>
                <c:pt idx="78">
                  <c:v>-0.49698003002987967</c:v>
                </c:pt>
                <c:pt idx="79">
                  <c:v>-0.49698003002987967</c:v>
                </c:pt>
                <c:pt idx="80">
                  <c:v>-0.39698003002988003</c:v>
                </c:pt>
                <c:pt idx="81">
                  <c:v>-0.57102896520960034</c:v>
                </c:pt>
                <c:pt idx="82">
                  <c:v>-0.67102896520959998</c:v>
                </c:pt>
                <c:pt idx="83">
                  <c:v>-0.67102896520959998</c:v>
                </c:pt>
                <c:pt idx="84">
                  <c:v>-0.88177048298437022</c:v>
                </c:pt>
                <c:pt idx="85">
                  <c:v>-0.78177048298436969</c:v>
                </c:pt>
                <c:pt idx="86">
                  <c:v>-0.98177048298436986</c:v>
                </c:pt>
                <c:pt idx="87">
                  <c:v>-0.86199183738215979</c:v>
                </c:pt>
                <c:pt idx="88">
                  <c:v>-0.96199183738215943</c:v>
                </c:pt>
                <c:pt idx="89">
                  <c:v>-0.86199183738215979</c:v>
                </c:pt>
                <c:pt idx="90">
                  <c:v>-0.90533469612288009</c:v>
                </c:pt>
                <c:pt idx="91">
                  <c:v>-1.0053346961228797</c:v>
                </c:pt>
                <c:pt idx="92">
                  <c:v>-1.0053346961228797</c:v>
                </c:pt>
                <c:pt idx="93">
                  <c:v>-1.0850603116900803</c:v>
                </c:pt>
                <c:pt idx="94">
                  <c:v>-1.0850603116900803</c:v>
                </c:pt>
                <c:pt idx="95">
                  <c:v>-1.18506031169008</c:v>
                </c:pt>
                <c:pt idx="96">
                  <c:v>-1.2020613337366504</c:v>
                </c:pt>
                <c:pt idx="97">
                  <c:v>-1.1020613337366507</c:v>
                </c:pt>
                <c:pt idx="98">
                  <c:v>-1.2020613337366504</c:v>
                </c:pt>
                <c:pt idx="99">
                  <c:v>-1.3789203040810305</c:v>
                </c:pt>
                <c:pt idx="100">
                  <c:v>-1.1789203040810303</c:v>
                </c:pt>
                <c:pt idx="101">
                  <c:v>-1.1789203040810303</c:v>
                </c:pt>
                <c:pt idx="102">
                  <c:v>-1.2157886754331697</c:v>
                </c:pt>
                <c:pt idx="103">
                  <c:v>-1.1157886754331701</c:v>
                </c:pt>
                <c:pt idx="104">
                  <c:v>-1.3157886754331698</c:v>
                </c:pt>
                <c:pt idx="105">
                  <c:v>-1.2298711147295998</c:v>
                </c:pt>
                <c:pt idx="106">
                  <c:v>-1.2298711147295998</c:v>
                </c:pt>
                <c:pt idx="107">
                  <c:v>-1.2298711147295998</c:v>
                </c:pt>
                <c:pt idx="108">
                  <c:v>-0.89870446856836939</c:v>
                </c:pt>
                <c:pt idx="109">
                  <c:v>-0.89870446856836939</c:v>
                </c:pt>
                <c:pt idx="110">
                  <c:v>-0.79870446856836974</c:v>
                </c:pt>
                <c:pt idx="111">
                  <c:v>-0.64886501195092006</c:v>
                </c:pt>
                <c:pt idx="112">
                  <c:v>-0.74886501195092059</c:v>
                </c:pt>
                <c:pt idx="113">
                  <c:v>-0.54886501195092041</c:v>
                </c:pt>
                <c:pt idx="114">
                  <c:v>-0.39896966406261036</c:v>
                </c:pt>
                <c:pt idx="115">
                  <c:v>-9.8969664062609652E-2</c:v>
                </c:pt>
                <c:pt idx="116">
                  <c:v>1.0303359373899923E-3</c:v>
                </c:pt>
                <c:pt idx="117">
                  <c:v>0.21370096962133989</c:v>
                </c:pt>
                <c:pt idx="118">
                  <c:v>0.41370096962134006</c:v>
                </c:pt>
                <c:pt idx="119">
                  <c:v>0.61370096962134024</c:v>
                </c:pt>
                <c:pt idx="120">
                  <c:v>0.61901853396163986</c:v>
                </c:pt>
                <c:pt idx="121">
                  <c:v>0.61901853396163986</c:v>
                </c:pt>
                <c:pt idx="122">
                  <c:v>0.61901853396163986</c:v>
                </c:pt>
                <c:pt idx="123">
                  <c:v>0.82035823927683005</c:v>
                </c:pt>
                <c:pt idx="124">
                  <c:v>0.72035823927682952</c:v>
                </c:pt>
                <c:pt idx="125">
                  <c:v>0.72035823927682952</c:v>
                </c:pt>
                <c:pt idx="126">
                  <c:v>0.79995814207005989</c:v>
                </c:pt>
                <c:pt idx="127">
                  <c:v>0.69995814207006024</c:v>
                </c:pt>
                <c:pt idx="128">
                  <c:v>0.69995814207006024</c:v>
                </c:pt>
                <c:pt idx="129">
                  <c:v>0.71149354090738015</c:v>
                </c:pt>
                <c:pt idx="130">
                  <c:v>0.91149354090738033</c:v>
                </c:pt>
                <c:pt idx="131">
                  <c:v>1.01149354090738</c:v>
                </c:pt>
                <c:pt idx="132">
                  <c:v>0.94677661201389007</c:v>
                </c:pt>
                <c:pt idx="133">
                  <c:v>1.0467766120138906</c:v>
                </c:pt>
                <c:pt idx="134">
                  <c:v>1.0467766120138906</c:v>
                </c:pt>
                <c:pt idx="135">
                  <c:v>1.0221823275176201</c:v>
                </c:pt>
                <c:pt idx="136">
                  <c:v>1.1221823275176197</c:v>
                </c:pt>
                <c:pt idx="137">
                  <c:v>1.3221823275176199</c:v>
                </c:pt>
                <c:pt idx="138">
                  <c:v>1.1652154050475598</c:v>
                </c:pt>
                <c:pt idx="139">
                  <c:v>1.0652154050475593</c:v>
                </c:pt>
                <c:pt idx="140">
                  <c:v>1.0652154050475593</c:v>
                </c:pt>
                <c:pt idx="141">
                  <c:v>1.0550190422079799</c:v>
                </c:pt>
                <c:pt idx="142">
                  <c:v>0.85501904220797975</c:v>
                </c:pt>
                <c:pt idx="143">
                  <c:v>0.75501904220798011</c:v>
                </c:pt>
                <c:pt idx="144">
                  <c:v>0.78779814530536996</c:v>
                </c:pt>
                <c:pt idx="145">
                  <c:v>0.68779814530536942</c:v>
                </c:pt>
                <c:pt idx="146">
                  <c:v>0.8877981453053696</c:v>
                </c:pt>
                <c:pt idx="147">
                  <c:v>0.71965722579080982</c:v>
                </c:pt>
                <c:pt idx="148">
                  <c:v>0.71965722579080982</c:v>
                </c:pt>
                <c:pt idx="149">
                  <c:v>0.71965722579080982</c:v>
                </c:pt>
                <c:pt idx="150">
                  <c:v>0.63506077174182973</c:v>
                </c:pt>
                <c:pt idx="151">
                  <c:v>0.53506077174183009</c:v>
                </c:pt>
                <c:pt idx="152">
                  <c:v>0.53506077174183009</c:v>
                </c:pt>
                <c:pt idx="153">
                  <c:v>0.59847495525068961</c:v>
                </c:pt>
                <c:pt idx="154">
                  <c:v>0.49847495525068997</c:v>
                </c:pt>
                <c:pt idx="155">
                  <c:v>0.49847495525068997</c:v>
                </c:pt>
                <c:pt idx="156">
                  <c:v>0.41665886151901965</c:v>
                </c:pt>
                <c:pt idx="157">
                  <c:v>0.51665886151902018</c:v>
                </c:pt>
                <c:pt idx="158">
                  <c:v>0.31665886151902001</c:v>
                </c:pt>
                <c:pt idx="159">
                  <c:v>0.40627717298293042</c:v>
                </c:pt>
                <c:pt idx="160">
                  <c:v>0.30627717298292989</c:v>
                </c:pt>
                <c:pt idx="161">
                  <c:v>0.20627717298293025</c:v>
                </c:pt>
                <c:pt idx="162">
                  <c:v>0.22666605678487972</c:v>
                </c:pt>
                <c:pt idx="163">
                  <c:v>0.12666605678488008</c:v>
                </c:pt>
                <c:pt idx="164">
                  <c:v>0.22666605678487972</c:v>
                </c:pt>
                <c:pt idx="165">
                  <c:v>0.11911142299966038</c:v>
                </c:pt>
                <c:pt idx="166">
                  <c:v>0.11911142299966038</c:v>
                </c:pt>
                <c:pt idx="167">
                  <c:v>1.9111422999660732E-2</c:v>
                </c:pt>
                <c:pt idx="168">
                  <c:v>-0.19258610825191003</c:v>
                </c:pt>
                <c:pt idx="169">
                  <c:v>-9.2586108251910382E-2</c:v>
                </c:pt>
                <c:pt idx="170">
                  <c:v>-0.19258610825191003</c:v>
                </c:pt>
                <c:pt idx="171">
                  <c:v>-0.21036028307598009</c:v>
                </c:pt>
                <c:pt idx="172">
                  <c:v>-0.31036028307598063</c:v>
                </c:pt>
                <c:pt idx="173">
                  <c:v>-0.31036028307598063</c:v>
                </c:pt>
                <c:pt idx="174">
                  <c:v>-0.23618790790552957</c:v>
                </c:pt>
                <c:pt idx="175">
                  <c:v>-0.23618790790552957</c:v>
                </c:pt>
                <c:pt idx="176">
                  <c:v>-0.43618790790552975</c:v>
                </c:pt>
                <c:pt idx="177">
                  <c:v>-0.46664387339359958</c:v>
                </c:pt>
                <c:pt idx="178">
                  <c:v>-0.36664387339359994</c:v>
                </c:pt>
                <c:pt idx="179">
                  <c:v>-0.46664387339359958</c:v>
                </c:pt>
                <c:pt idx="180">
                  <c:v>-0.25763283840562057</c:v>
                </c:pt>
                <c:pt idx="181">
                  <c:v>-0.35763283840562021</c:v>
                </c:pt>
                <c:pt idx="182">
                  <c:v>-0.45763283840561986</c:v>
                </c:pt>
                <c:pt idx="183">
                  <c:v>-0.31909531165895011</c:v>
                </c:pt>
                <c:pt idx="184">
                  <c:v>-0.41909531165894975</c:v>
                </c:pt>
                <c:pt idx="185">
                  <c:v>-0.21909531165895046</c:v>
                </c:pt>
                <c:pt idx="186">
                  <c:v>-0.1080879724260102</c:v>
                </c:pt>
                <c:pt idx="187">
                  <c:v>-0.20808797242601074</c:v>
                </c:pt>
                <c:pt idx="188">
                  <c:v>-0.1080879724260102</c:v>
                </c:pt>
                <c:pt idx="189">
                  <c:v>1.561967500243E-2</c:v>
                </c:pt>
                <c:pt idx="190">
                  <c:v>1.561967500243E-2</c:v>
                </c:pt>
                <c:pt idx="191">
                  <c:v>0.31561967500242982</c:v>
                </c:pt>
                <c:pt idx="192">
                  <c:v>0.45411001954961971</c:v>
                </c:pt>
                <c:pt idx="193">
                  <c:v>0.35411001954962007</c:v>
                </c:pt>
                <c:pt idx="194">
                  <c:v>0.55411001954961936</c:v>
                </c:pt>
                <c:pt idx="195">
                  <c:v>0.52661094372585993</c:v>
                </c:pt>
                <c:pt idx="196">
                  <c:v>0.92661094372586028</c:v>
                </c:pt>
                <c:pt idx="197">
                  <c:v>1.1266109437258596</c:v>
                </c:pt>
                <c:pt idx="198">
                  <c:v>1.3009351854121096</c:v>
                </c:pt>
                <c:pt idx="199">
                  <c:v>1.6009351854121094</c:v>
                </c:pt>
                <c:pt idx="200">
                  <c:v>1.6009351854121094</c:v>
                </c:pt>
                <c:pt idx="201">
                  <c:v>1.95839426208064</c:v>
                </c:pt>
                <c:pt idx="202">
                  <c:v>2.2583942620806399</c:v>
                </c:pt>
                <c:pt idx="203">
                  <c:v>2.7583942620806399</c:v>
                </c:pt>
                <c:pt idx="204">
                  <c:v>2.9996778344128998</c:v>
                </c:pt>
                <c:pt idx="205">
                  <c:v>3.4996778344129007</c:v>
                </c:pt>
                <c:pt idx="206">
                  <c:v>3.8996778344128993</c:v>
                </c:pt>
                <c:pt idx="207">
                  <c:v>3.9694585391138197</c:v>
                </c:pt>
                <c:pt idx="208">
                  <c:v>4.3694585391138201</c:v>
                </c:pt>
                <c:pt idx="209">
                  <c:v>4.4694585391138197</c:v>
                </c:pt>
                <c:pt idx="210">
                  <c:v>4.5128395858069599</c:v>
                </c:pt>
                <c:pt idx="211">
                  <c:v>4.6128395858069595</c:v>
                </c:pt>
                <c:pt idx="212">
                  <c:v>4.8128395858069606</c:v>
                </c:pt>
                <c:pt idx="213">
                  <c:v>4.9155110347167099</c:v>
                </c:pt>
                <c:pt idx="214">
                  <c:v>4.8155110347167103</c:v>
                </c:pt>
                <c:pt idx="215">
                  <c:v>4.8155110347167103</c:v>
                </c:pt>
                <c:pt idx="216">
                  <c:v>4.7751745210825911</c:v>
                </c:pt>
                <c:pt idx="217">
                  <c:v>4.7751745210825911</c:v>
                </c:pt>
                <c:pt idx="218">
                  <c:v>4.8751745210825908</c:v>
                </c:pt>
                <c:pt idx="219">
                  <c:v>4.9396988658641607</c:v>
                </c:pt>
                <c:pt idx="220">
                  <c:v>4.63969886586416</c:v>
                </c:pt>
                <c:pt idx="221">
                  <c:v>4.4396988658641607</c:v>
                </c:pt>
                <c:pt idx="222">
                  <c:v>4.3095084251702103</c:v>
                </c:pt>
                <c:pt idx="223">
                  <c:v>4.4095084251702099</c:v>
                </c:pt>
                <c:pt idx="224">
                  <c:v>4.4095084251702099</c:v>
                </c:pt>
                <c:pt idx="225">
                  <c:v>4.1449311163218008</c:v>
                </c:pt>
                <c:pt idx="226">
                  <c:v>4.5449311163218011</c:v>
                </c:pt>
                <c:pt idx="227">
                  <c:v>4.0449311163218011</c:v>
                </c:pt>
                <c:pt idx="228">
                  <c:v>4.09179589138565</c:v>
                </c:pt>
                <c:pt idx="229">
                  <c:v>3.9917958913856504</c:v>
                </c:pt>
                <c:pt idx="230">
                  <c:v>3.9917958913856504</c:v>
                </c:pt>
                <c:pt idx="231">
                  <c:v>4.0009862519023995</c:v>
                </c:pt>
                <c:pt idx="232">
                  <c:v>3.9009862519023999</c:v>
                </c:pt>
                <c:pt idx="233">
                  <c:v>4.0009862519023995</c:v>
                </c:pt>
                <c:pt idx="234">
                  <c:v>3.8543872813000499</c:v>
                </c:pt>
                <c:pt idx="235">
                  <c:v>3.8543872813000499</c:v>
                </c:pt>
                <c:pt idx="236">
                  <c:v>3.8543872813000499</c:v>
                </c:pt>
                <c:pt idx="237">
                  <c:v>3.6897080801879607</c:v>
                </c:pt>
                <c:pt idx="238">
                  <c:v>3.4897080801879596</c:v>
                </c:pt>
                <c:pt idx="239">
                  <c:v>3.38970808018796</c:v>
                </c:pt>
                <c:pt idx="240">
                  <c:v>3.1522062908973707</c:v>
                </c:pt>
                <c:pt idx="241">
                  <c:v>3.1522062908973707</c:v>
                </c:pt>
                <c:pt idx="242">
                  <c:v>3.0522062908973693</c:v>
                </c:pt>
                <c:pt idx="243">
                  <c:v>2.9231104151536291</c:v>
                </c:pt>
                <c:pt idx="244">
                  <c:v>2.9231104151536291</c:v>
                </c:pt>
                <c:pt idx="245">
                  <c:v>2.9231104151536291</c:v>
                </c:pt>
                <c:pt idx="246">
                  <c:v>2.9614470863722691</c:v>
                </c:pt>
                <c:pt idx="247">
                  <c:v>2.8614470863722694</c:v>
                </c:pt>
                <c:pt idx="248">
                  <c:v>2.5614470863722696</c:v>
                </c:pt>
                <c:pt idx="249">
                  <c:v>2.6119037093634896</c:v>
                </c:pt>
                <c:pt idx="250">
                  <c:v>2.5119037093634899</c:v>
                </c:pt>
                <c:pt idx="251">
                  <c:v>2.7119037093634901</c:v>
                </c:pt>
                <c:pt idx="252">
                  <c:v>2.7764674799148104</c:v>
                </c:pt>
                <c:pt idx="253">
                  <c:v>2.4764674799148105</c:v>
                </c:pt>
                <c:pt idx="254">
                  <c:v>2.2764674799148104</c:v>
                </c:pt>
                <c:pt idx="255">
                  <c:v>2.4208438508362899</c:v>
                </c:pt>
                <c:pt idx="256">
                  <c:v>2.3208438508362903</c:v>
                </c:pt>
                <c:pt idx="257">
                  <c:v>2.3208438508362903</c:v>
                </c:pt>
                <c:pt idx="258">
                  <c:v>2.2363805578598894</c:v>
                </c:pt>
                <c:pt idx="259">
                  <c:v>2.1363805578598898</c:v>
                </c:pt>
                <c:pt idx="260">
                  <c:v>2.1363805578598898</c:v>
                </c:pt>
                <c:pt idx="261">
                  <c:v>2.1974373489219001</c:v>
                </c:pt>
                <c:pt idx="262">
                  <c:v>1.8974373489219003</c:v>
                </c:pt>
                <c:pt idx="263">
                  <c:v>1.6974373489219001</c:v>
                </c:pt>
                <c:pt idx="264">
                  <c:v>1.7068656829181297</c:v>
                </c:pt>
                <c:pt idx="265">
                  <c:v>1.8068656829181302</c:v>
                </c:pt>
                <c:pt idx="266">
                  <c:v>1.8068656829181302</c:v>
                </c:pt>
                <c:pt idx="267">
                  <c:v>1.4192962939894898</c:v>
                </c:pt>
                <c:pt idx="268">
                  <c:v>1.5192962939894894</c:v>
                </c:pt>
                <c:pt idx="269">
                  <c:v>1.3192962939894892</c:v>
                </c:pt>
                <c:pt idx="270">
                  <c:v>1.3436825262140202</c:v>
                </c:pt>
                <c:pt idx="271">
                  <c:v>1.2436825262140196</c:v>
                </c:pt>
                <c:pt idx="272">
                  <c:v>1.0436825262140204</c:v>
                </c:pt>
                <c:pt idx="273">
                  <c:v>0.88913835645541006</c:v>
                </c:pt>
                <c:pt idx="274">
                  <c:v>0.98913835645540971</c:v>
                </c:pt>
                <c:pt idx="275">
                  <c:v>0.78913835645540953</c:v>
                </c:pt>
                <c:pt idx="276">
                  <c:v>0.83795365766621011</c:v>
                </c:pt>
                <c:pt idx="277">
                  <c:v>0.63795365766620993</c:v>
                </c:pt>
                <c:pt idx="278">
                  <c:v>0.53795365766621028</c:v>
                </c:pt>
                <c:pt idx="279">
                  <c:v>0.53433710128991052</c:v>
                </c:pt>
                <c:pt idx="280">
                  <c:v>0.73433710128990981</c:v>
                </c:pt>
                <c:pt idx="281">
                  <c:v>0.43433710128990999</c:v>
                </c:pt>
                <c:pt idx="282">
                  <c:v>0.45031727019382028</c:v>
                </c:pt>
                <c:pt idx="283">
                  <c:v>0.35031727019381975</c:v>
                </c:pt>
                <c:pt idx="284">
                  <c:v>0.25031727019382011</c:v>
                </c:pt>
                <c:pt idx="285">
                  <c:v>0.29736166686631016</c:v>
                </c:pt>
                <c:pt idx="286">
                  <c:v>0.3973616668663098</c:v>
                </c:pt>
                <c:pt idx="287">
                  <c:v>0.29736166686631016</c:v>
                </c:pt>
                <c:pt idx="288">
                  <c:v>0.14271676919473997</c:v>
                </c:pt>
                <c:pt idx="289">
                  <c:v>0.2427167691947405</c:v>
                </c:pt>
                <c:pt idx="290">
                  <c:v>0.34271676919474015</c:v>
                </c:pt>
                <c:pt idx="291">
                  <c:v>0.51520717319069931</c:v>
                </c:pt>
                <c:pt idx="292">
                  <c:v>0.21520717319069949</c:v>
                </c:pt>
                <c:pt idx="293">
                  <c:v>0.31520717319070002</c:v>
                </c:pt>
                <c:pt idx="294">
                  <c:v>0.23762030808283985</c:v>
                </c:pt>
                <c:pt idx="295">
                  <c:v>0.33762030808284038</c:v>
                </c:pt>
                <c:pt idx="296">
                  <c:v>0.43762030808284003</c:v>
                </c:pt>
                <c:pt idx="297">
                  <c:v>0.40467372193868023</c:v>
                </c:pt>
                <c:pt idx="298">
                  <c:v>0.20467372193868005</c:v>
                </c:pt>
                <c:pt idx="299">
                  <c:v>0.20467372193868005</c:v>
                </c:pt>
                <c:pt idx="300">
                  <c:v>0.30368509453780046</c:v>
                </c:pt>
                <c:pt idx="301">
                  <c:v>0.20368509453779993</c:v>
                </c:pt>
                <c:pt idx="302">
                  <c:v>3.6850945378006372E-3</c:v>
                </c:pt>
                <c:pt idx="303">
                  <c:v>5.2324786879510476E-2</c:v>
                </c:pt>
                <c:pt idx="304">
                  <c:v>5.2324786879510476E-2</c:v>
                </c:pt>
                <c:pt idx="305">
                  <c:v>-4.7675213120490056E-2</c:v>
                </c:pt>
                <c:pt idx="306">
                  <c:v>-3.6911238147220082E-2</c:v>
                </c:pt>
                <c:pt idx="307">
                  <c:v>6.3088761852780451E-2</c:v>
                </c:pt>
                <c:pt idx="308">
                  <c:v>-3.6911238147220082E-2</c:v>
                </c:pt>
                <c:pt idx="309">
                  <c:v>-7.6353110138639657E-2</c:v>
                </c:pt>
                <c:pt idx="310">
                  <c:v>-7.6353110138639657E-2</c:v>
                </c:pt>
                <c:pt idx="311">
                  <c:v>-0.17635311013864019</c:v>
                </c:pt>
                <c:pt idx="312">
                  <c:v>-0.27857398529523003</c:v>
                </c:pt>
                <c:pt idx="313">
                  <c:v>-0.17857398529523039</c:v>
                </c:pt>
                <c:pt idx="314">
                  <c:v>-0.27857398529523003</c:v>
                </c:pt>
                <c:pt idx="315">
                  <c:v>-0.26835702525545013</c:v>
                </c:pt>
                <c:pt idx="316">
                  <c:v>-0.46835702525545031</c:v>
                </c:pt>
                <c:pt idx="317">
                  <c:v>-0.26835702525545013</c:v>
                </c:pt>
                <c:pt idx="318">
                  <c:v>-0.42359811657563995</c:v>
                </c:pt>
                <c:pt idx="319">
                  <c:v>-0.42359811657563995</c:v>
                </c:pt>
                <c:pt idx="320">
                  <c:v>-0.52359811657563959</c:v>
                </c:pt>
                <c:pt idx="321">
                  <c:v>-0.44569447930996997</c:v>
                </c:pt>
                <c:pt idx="322">
                  <c:v>-0.44569447930996997</c:v>
                </c:pt>
                <c:pt idx="323">
                  <c:v>-0.34569447930996988</c:v>
                </c:pt>
                <c:pt idx="324">
                  <c:v>-0.29948701481005013</c:v>
                </c:pt>
                <c:pt idx="325">
                  <c:v>-0.49948701481005031</c:v>
                </c:pt>
                <c:pt idx="326">
                  <c:v>-0.49948701481005031</c:v>
                </c:pt>
                <c:pt idx="327">
                  <c:v>-0.57937523430939963</c:v>
                </c:pt>
                <c:pt idx="328">
                  <c:v>-0.57937523430939963</c:v>
                </c:pt>
                <c:pt idx="329">
                  <c:v>-0.57937523430939963</c:v>
                </c:pt>
                <c:pt idx="330">
                  <c:v>-0.37894844666397987</c:v>
                </c:pt>
                <c:pt idx="331">
                  <c:v>-0.37894844666397987</c:v>
                </c:pt>
                <c:pt idx="332">
                  <c:v>-0.57894844666398004</c:v>
                </c:pt>
                <c:pt idx="333">
                  <c:v>-0.45414426964827959</c:v>
                </c:pt>
                <c:pt idx="334">
                  <c:v>-0.45414426964827959</c:v>
                </c:pt>
                <c:pt idx="335">
                  <c:v>-0.45414426964827959</c:v>
                </c:pt>
                <c:pt idx="336">
                  <c:v>-0.55414426964827967</c:v>
                </c:pt>
                <c:pt idx="337">
                  <c:v>-0.55414426964827967</c:v>
                </c:pt>
                <c:pt idx="338">
                  <c:v>0.34585573035172068</c:v>
                </c:pt>
                <c:pt idx="339">
                  <c:v>10.64585573035172</c:v>
                </c:pt>
                <c:pt idx="340">
                  <c:v>9.1458557303517196</c:v>
                </c:pt>
                <c:pt idx="341">
                  <c:v>6.9458557303517203</c:v>
                </c:pt>
                <c:pt idx="342">
                  <c:v>6.1458557303517196</c:v>
                </c:pt>
                <c:pt idx="343">
                  <c:v>4.3458557303517207</c:v>
                </c:pt>
                <c:pt idx="344">
                  <c:v>3.8458557303517207</c:v>
                </c:pt>
                <c:pt idx="345">
                  <c:v>2.8458557303517207</c:v>
                </c:pt>
                <c:pt idx="346">
                  <c:v>2.6458557303517205</c:v>
                </c:pt>
                <c:pt idx="347">
                  <c:v>2.6458557303517205</c:v>
                </c:pt>
                <c:pt idx="348">
                  <c:v>2.3458557303517207</c:v>
                </c:pt>
                <c:pt idx="349">
                  <c:v>2.1458557303517205</c:v>
                </c:pt>
                <c:pt idx="350">
                  <c:v>1.9458557303517203</c:v>
                </c:pt>
                <c:pt idx="351">
                  <c:v>1.9458557303517203</c:v>
                </c:pt>
                <c:pt idx="352">
                  <c:v>1.7458557303517201</c:v>
                </c:pt>
                <c:pt idx="353">
                  <c:v>1.8458557303517207</c:v>
                </c:pt>
                <c:pt idx="354">
                  <c:v>1.3458557303517207</c:v>
                </c:pt>
                <c:pt idx="355">
                  <c:v>1.1458557303517205</c:v>
                </c:pt>
                <c:pt idx="356">
                  <c:v>0.6458557303517205</c:v>
                </c:pt>
                <c:pt idx="357">
                  <c:v>0.54585573035171997</c:v>
                </c:pt>
                <c:pt idx="358">
                  <c:v>0.1458557303517205</c:v>
                </c:pt>
                <c:pt idx="359">
                  <c:v>-0.15414426964827976</c:v>
                </c:pt>
                <c:pt idx="360">
                  <c:v>-5.4144269648279675E-2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EE-4EA7-AB33-C187C1B88998}"/>
            </c:ext>
          </c:extLst>
        </c:ser>
        <c:ser>
          <c:idx val="4"/>
          <c:order val="2"/>
          <c:tx>
            <c:v>Unemployment gap (CBO)</c:v>
          </c:tx>
          <c:spPr>
            <a:ln w="25400">
              <a:solidFill>
                <a:srgbClr val="4472C4"/>
              </a:solidFill>
            </a:ln>
          </c:spPr>
          <c:marker>
            <c:symbol val="none"/>
          </c:marker>
          <c:val>
            <c:numRef>
              <c:f>'figure 8'!$H$2:$H$397</c:f>
              <c:numCache>
                <c:formatCode>0.00</c:formatCode>
                <c:ptCount val="396"/>
                <c:pt idx="0">
                  <c:v>1.7144234659999995</c:v>
                </c:pt>
                <c:pt idx="1">
                  <c:v>1.814423466</c:v>
                </c:pt>
                <c:pt idx="2">
                  <c:v>1.814423466</c:v>
                </c:pt>
                <c:pt idx="3">
                  <c:v>1.8309160000000002</c:v>
                </c:pt>
                <c:pt idx="4">
                  <c:v>2.0309159999999995</c:v>
                </c:pt>
                <c:pt idx="5">
                  <c:v>2.2309159999999997</c:v>
                </c:pt>
                <c:pt idx="6">
                  <c:v>2.146941</c:v>
                </c:pt>
                <c:pt idx="7">
                  <c:v>2.0469409999999995</c:v>
                </c:pt>
                <c:pt idx="8">
                  <c:v>2.0469409999999995</c:v>
                </c:pt>
                <c:pt idx="9">
                  <c:v>1.7624889999999995</c:v>
                </c:pt>
                <c:pt idx="10">
                  <c:v>1.8624890000000001</c:v>
                </c:pt>
                <c:pt idx="11">
                  <c:v>1.8624890000000001</c:v>
                </c:pt>
                <c:pt idx="12">
                  <c:v>1.7775449999999999</c:v>
                </c:pt>
                <c:pt idx="13">
                  <c:v>1.5775449999999998</c:v>
                </c:pt>
                <c:pt idx="14">
                  <c:v>1.4775450000000001</c:v>
                </c:pt>
                <c:pt idx="15">
                  <c:v>1.5920954699999994</c:v>
                </c:pt>
                <c:pt idx="16">
                  <c:v>1.5920954699999994</c:v>
                </c:pt>
                <c:pt idx="17">
                  <c:v>1.4920954699999998</c:v>
                </c:pt>
                <c:pt idx="18">
                  <c:v>1.4061354640000001</c:v>
                </c:pt>
                <c:pt idx="19">
                  <c:v>1.3061354639999996</c:v>
                </c:pt>
                <c:pt idx="20">
                  <c:v>1.2061354639999999</c:v>
                </c:pt>
                <c:pt idx="21">
                  <c:v>1.3196585660000002</c:v>
                </c:pt>
                <c:pt idx="22">
                  <c:v>1.119658566</c:v>
                </c:pt>
                <c:pt idx="23">
                  <c:v>1.0196585660000004</c:v>
                </c:pt>
                <c:pt idx="24">
                  <c:v>1.1326614379999995</c:v>
                </c:pt>
                <c:pt idx="25">
                  <c:v>1.1326614379999995</c:v>
                </c:pt>
                <c:pt idx="26">
                  <c:v>1.0326614379999999</c:v>
                </c:pt>
                <c:pt idx="27">
                  <c:v>0.94515500000000063</c:v>
                </c:pt>
                <c:pt idx="28">
                  <c:v>0.64515499999999992</c:v>
                </c:pt>
                <c:pt idx="29">
                  <c:v>0.64515499999999992</c:v>
                </c:pt>
                <c:pt idx="30">
                  <c:v>0.65716199999999958</c:v>
                </c:pt>
                <c:pt idx="31">
                  <c:v>0.55716199999999994</c:v>
                </c:pt>
                <c:pt idx="32">
                  <c:v>0.45716200000000029</c:v>
                </c:pt>
                <c:pt idx="33">
                  <c:v>0.36870899999999995</c:v>
                </c:pt>
                <c:pt idx="34">
                  <c:v>0.16870899999999978</c:v>
                </c:pt>
                <c:pt idx="35">
                  <c:v>6.8709000000000131E-2</c:v>
                </c:pt>
                <c:pt idx="36">
                  <c:v>0.17982799999999965</c:v>
                </c:pt>
                <c:pt idx="37">
                  <c:v>-2.0171999999999635E-2</c:v>
                </c:pt>
                <c:pt idx="38">
                  <c:v>-2.0171999999999635E-2</c:v>
                </c:pt>
                <c:pt idx="39">
                  <c:v>0.39054851499999987</c:v>
                </c:pt>
                <c:pt idx="40">
                  <c:v>0.1905485149999997</c:v>
                </c:pt>
                <c:pt idx="41">
                  <c:v>0.1905485149999997</c:v>
                </c:pt>
                <c:pt idx="42">
                  <c:v>0.30090899999999987</c:v>
                </c:pt>
                <c:pt idx="43">
                  <c:v>0.30090899999999987</c:v>
                </c:pt>
                <c:pt idx="44">
                  <c:v>0.20090899999999934</c:v>
                </c:pt>
                <c:pt idx="45">
                  <c:v>0.11094999999999988</c:v>
                </c:pt>
                <c:pt idx="46">
                  <c:v>0.21094999999999953</c:v>
                </c:pt>
                <c:pt idx="47">
                  <c:v>0.21094999999999953</c:v>
                </c:pt>
                <c:pt idx="48">
                  <c:v>0.2207239999999997</c:v>
                </c:pt>
                <c:pt idx="49">
                  <c:v>0.12072400000000005</c:v>
                </c:pt>
                <c:pt idx="50">
                  <c:v>0.12072400000000005</c:v>
                </c:pt>
                <c:pt idx="51">
                  <c:v>0.23029050799999951</c:v>
                </c:pt>
                <c:pt idx="52">
                  <c:v>0.23029050799999951</c:v>
                </c:pt>
                <c:pt idx="53">
                  <c:v>-6.9709492000000317E-2</c:v>
                </c:pt>
                <c:pt idx="54">
                  <c:v>0.13970756500000014</c:v>
                </c:pt>
                <c:pt idx="55">
                  <c:v>-0.26029243500000021</c:v>
                </c:pt>
                <c:pt idx="56">
                  <c:v>-0.16029243499999968</c:v>
                </c:pt>
                <c:pt idx="57">
                  <c:v>-0.15097360599999998</c:v>
                </c:pt>
                <c:pt idx="58">
                  <c:v>4.9026394000000195E-2</c:v>
                </c:pt>
                <c:pt idx="59">
                  <c:v>4.9026394000000195E-2</c:v>
                </c:pt>
                <c:pt idx="60">
                  <c:v>-4.1695999999999955E-2</c:v>
                </c:pt>
                <c:pt idx="61">
                  <c:v>-0.1416959999999996</c:v>
                </c:pt>
                <c:pt idx="62">
                  <c:v>-0.1416959999999996</c:v>
                </c:pt>
                <c:pt idx="63">
                  <c:v>-0.23240938200000016</c:v>
                </c:pt>
                <c:pt idx="64">
                  <c:v>-0.43240938199999945</c:v>
                </c:pt>
                <c:pt idx="65">
                  <c:v>-0.33240938199999981</c:v>
                </c:pt>
                <c:pt idx="66">
                  <c:v>-0.42308053999999995</c:v>
                </c:pt>
                <c:pt idx="67">
                  <c:v>-0.52308054000000048</c:v>
                </c:pt>
                <c:pt idx="68">
                  <c:v>-0.42308053999999995</c:v>
                </c:pt>
                <c:pt idx="69">
                  <c:v>-0.61369000000000007</c:v>
                </c:pt>
                <c:pt idx="70">
                  <c:v>-0.7136900000000006</c:v>
                </c:pt>
                <c:pt idx="71">
                  <c:v>-0.61369000000000007</c:v>
                </c:pt>
                <c:pt idx="72">
                  <c:v>-0.70422200000000057</c:v>
                </c:pt>
                <c:pt idx="73">
                  <c:v>-0.70422200000000057</c:v>
                </c:pt>
                <c:pt idx="74">
                  <c:v>-0.60422200000000004</c:v>
                </c:pt>
                <c:pt idx="75">
                  <c:v>-0.99466400000000021</c:v>
                </c:pt>
                <c:pt idx="76">
                  <c:v>-0.89466399999999968</c:v>
                </c:pt>
                <c:pt idx="77">
                  <c:v>-0.79466400000000004</c:v>
                </c:pt>
                <c:pt idx="78">
                  <c:v>-0.78500100000000028</c:v>
                </c:pt>
                <c:pt idx="79">
                  <c:v>-0.78500100000000028</c:v>
                </c:pt>
                <c:pt idx="80">
                  <c:v>-0.68500100000000064</c:v>
                </c:pt>
                <c:pt idx="81">
                  <c:v>-0.77523300000000006</c:v>
                </c:pt>
                <c:pt idx="82">
                  <c:v>-0.87523299999999971</c:v>
                </c:pt>
                <c:pt idx="83">
                  <c:v>-0.87523299999999971</c:v>
                </c:pt>
                <c:pt idx="84">
                  <c:v>-0.96536299999999997</c:v>
                </c:pt>
                <c:pt idx="85">
                  <c:v>-0.86536299999999944</c:v>
                </c:pt>
                <c:pt idx="86">
                  <c:v>-1.0653629999999996</c:v>
                </c:pt>
                <c:pt idx="87">
                  <c:v>-0.95539445899999986</c:v>
                </c:pt>
                <c:pt idx="88">
                  <c:v>-1.0553944589999995</c:v>
                </c:pt>
                <c:pt idx="89">
                  <c:v>-0.95539445899999986</c:v>
                </c:pt>
                <c:pt idx="90">
                  <c:v>-0.94533367200000029</c:v>
                </c:pt>
                <c:pt idx="91">
                  <c:v>-1.0453336719999999</c:v>
                </c:pt>
                <c:pt idx="92">
                  <c:v>-1.0453336719999999</c:v>
                </c:pt>
                <c:pt idx="93">
                  <c:v>-1.135184669</c:v>
                </c:pt>
                <c:pt idx="94">
                  <c:v>-1.135184669</c:v>
                </c:pt>
                <c:pt idx="95">
                  <c:v>-1.2351846689999997</c:v>
                </c:pt>
                <c:pt idx="96">
                  <c:v>-1.2249480000000004</c:v>
                </c:pt>
                <c:pt idx="97">
                  <c:v>-1.1249480000000007</c:v>
                </c:pt>
                <c:pt idx="98">
                  <c:v>-1.2249480000000004</c:v>
                </c:pt>
                <c:pt idx="99">
                  <c:v>-1.4146220000000005</c:v>
                </c:pt>
                <c:pt idx="100">
                  <c:v>-1.2146220000000003</c:v>
                </c:pt>
                <c:pt idx="101">
                  <c:v>-1.2146220000000003</c:v>
                </c:pt>
                <c:pt idx="102">
                  <c:v>-1.2042109999999999</c:v>
                </c:pt>
                <c:pt idx="103">
                  <c:v>-1.1042110000000003</c:v>
                </c:pt>
                <c:pt idx="104">
                  <c:v>-1.304211</c:v>
                </c:pt>
                <c:pt idx="105">
                  <c:v>-1.2937309999999997</c:v>
                </c:pt>
                <c:pt idx="106">
                  <c:v>-1.2937309999999997</c:v>
                </c:pt>
                <c:pt idx="107">
                  <c:v>-1.2937309999999997</c:v>
                </c:pt>
                <c:pt idx="108">
                  <c:v>-0.9831965450000002</c:v>
                </c:pt>
                <c:pt idx="109">
                  <c:v>-0.9831965450000002</c:v>
                </c:pt>
                <c:pt idx="110">
                  <c:v>-0.88319654500000055</c:v>
                </c:pt>
                <c:pt idx="111">
                  <c:v>-0.77261362099999964</c:v>
                </c:pt>
                <c:pt idx="112">
                  <c:v>-0.87261362100000017</c:v>
                </c:pt>
                <c:pt idx="113">
                  <c:v>-0.67261362099999999</c:v>
                </c:pt>
                <c:pt idx="114">
                  <c:v>-0.56198300000000057</c:v>
                </c:pt>
                <c:pt idx="115">
                  <c:v>-0.26198299999999985</c:v>
                </c:pt>
                <c:pt idx="116">
                  <c:v>-0.16198300000000021</c:v>
                </c:pt>
                <c:pt idx="117">
                  <c:v>0.14868699999999979</c:v>
                </c:pt>
                <c:pt idx="118">
                  <c:v>0.34868699999999997</c:v>
                </c:pt>
                <c:pt idx="119">
                  <c:v>0.54868700000000015</c:v>
                </c:pt>
                <c:pt idx="120">
                  <c:v>0.55938453700000057</c:v>
                </c:pt>
                <c:pt idx="121">
                  <c:v>0.55938453700000057</c:v>
                </c:pt>
                <c:pt idx="122">
                  <c:v>0.55938453700000057</c:v>
                </c:pt>
                <c:pt idx="123">
                  <c:v>0.77009500000000042</c:v>
                </c:pt>
                <c:pt idx="124">
                  <c:v>0.67009499999999989</c:v>
                </c:pt>
                <c:pt idx="125">
                  <c:v>0.67009499999999989</c:v>
                </c:pt>
                <c:pt idx="126">
                  <c:v>0.68079100000000015</c:v>
                </c:pt>
                <c:pt idx="127">
                  <c:v>0.5807910000000005</c:v>
                </c:pt>
                <c:pt idx="128">
                  <c:v>0.5807910000000005</c:v>
                </c:pt>
                <c:pt idx="129">
                  <c:v>0.59143848400000021</c:v>
                </c:pt>
                <c:pt idx="130">
                  <c:v>0.79143848400000039</c:v>
                </c:pt>
                <c:pt idx="131">
                  <c:v>0.89143848400000003</c:v>
                </c:pt>
                <c:pt idx="132">
                  <c:v>0.70200999999999958</c:v>
                </c:pt>
                <c:pt idx="133">
                  <c:v>0.80201000000000011</c:v>
                </c:pt>
                <c:pt idx="134">
                  <c:v>0.80201000000000011</c:v>
                </c:pt>
                <c:pt idx="135">
                  <c:v>0.9124749999999997</c:v>
                </c:pt>
                <c:pt idx="136">
                  <c:v>1.0124749999999993</c:v>
                </c:pt>
                <c:pt idx="137">
                  <c:v>1.2124749999999995</c:v>
                </c:pt>
                <c:pt idx="138">
                  <c:v>1.1227980000000004</c:v>
                </c:pt>
                <c:pt idx="139">
                  <c:v>1.0227979999999999</c:v>
                </c:pt>
                <c:pt idx="140">
                  <c:v>1.0227979999999999</c:v>
                </c:pt>
                <c:pt idx="141">
                  <c:v>0.93294143700000021</c:v>
                </c:pt>
                <c:pt idx="142">
                  <c:v>0.73294143700000003</c:v>
                </c:pt>
                <c:pt idx="143">
                  <c:v>0.63294143700000038</c:v>
                </c:pt>
                <c:pt idx="144">
                  <c:v>0.64287399999999995</c:v>
                </c:pt>
                <c:pt idx="145">
                  <c:v>0.54287399999999941</c:v>
                </c:pt>
                <c:pt idx="146">
                  <c:v>0.74287399999999959</c:v>
                </c:pt>
                <c:pt idx="147">
                  <c:v>0.55256757699999959</c:v>
                </c:pt>
                <c:pt idx="148">
                  <c:v>0.55256757699999959</c:v>
                </c:pt>
                <c:pt idx="149">
                  <c:v>0.55256757699999959</c:v>
                </c:pt>
                <c:pt idx="150">
                  <c:v>0.4619920000000004</c:v>
                </c:pt>
                <c:pt idx="151">
                  <c:v>0.36199200000000076</c:v>
                </c:pt>
                <c:pt idx="152">
                  <c:v>0.36199200000000076</c:v>
                </c:pt>
                <c:pt idx="153">
                  <c:v>0.4711213110000001</c:v>
                </c:pt>
                <c:pt idx="154">
                  <c:v>0.37112131100000045</c:v>
                </c:pt>
                <c:pt idx="155">
                  <c:v>0.37112131100000045</c:v>
                </c:pt>
                <c:pt idx="156">
                  <c:v>0.2799239999999994</c:v>
                </c:pt>
                <c:pt idx="157">
                  <c:v>0.37992399999999993</c:v>
                </c:pt>
                <c:pt idx="158">
                  <c:v>0.17992399999999975</c:v>
                </c:pt>
                <c:pt idx="159">
                  <c:v>0.18836299999999984</c:v>
                </c:pt>
                <c:pt idx="160">
                  <c:v>8.8362999999999303E-2</c:v>
                </c:pt>
                <c:pt idx="161">
                  <c:v>-1.1637000000000342E-2</c:v>
                </c:pt>
                <c:pt idx="162">
                  <c:v>-3.6544799999997934E-3</c:v>
                </c:pt>
                <c:pt idx="163">
                  <c:v>-0.10365447999999944</c:v>
                </c:pt>
                <c:pt idx="164">
                  <c:v>-3.6544799999997934E-3</c:v>
                </c:pt>
                <c:pt idx="165">
                  <c:v>3.2832239999995849E-3</c:v>
                </c:pt>
                <c:pt idx="166">
                  <c:v>3.2832239999995849E-3</c:v>
                </c:pt>
                <c:pt idx="167">
                  <c:v>-9.671677600000006E-2</c:v>
                </c:pt>
                <c:pt idx="168">
                  <c:v>-0.28701673700000008</c:v>
                </c:pt>
                <c:pt idx="169">
                  <c:v>-0.18701673700000043</c:v>
                </c:pt>
                <c:pt idx="170">
                  <c:v>-0.28701673700000008</c:v>
                </c:pt>
                <c:pt idx="171">
                  <c:v>-0.27673447599999967</c:v>
                </c:pt>
                <c:pt idx="172">
                  <c:v>-0.37673447600000021</c:v>
                </c:pt>
                <c:pt idx="173">
                  <c:v>-0.37673447600000021</c:v>
                </c:pt>
                <c:pt idx="174">
                  <c:v>-0.26601115799999953</c:v>
                </c:pt>
                <c:pt idx="175">
                  <c:v>-0.26601115799999953</c:v>
                </c:pt>
                <c:pt idx="176">
                  <c:v>-0.4660111579999997</c:v>
                </c:pt>
                <c:pt idx="177">
                  <c:v>-0.55504007999999949</c:v>
                </c:pt>
                <c:pt idx="178">
                  <c:v>-0.45504007999999985</c:v>
                </c:pt>
                <c:pt idx="179">
                  <c:v>-0.55504007999999949</c:v>
                </c:pt>
                <c:pt idx="180">
                  <c:v>-0.34404698000000078</c:v>
                </c:pt>
                <c:pt idx="181">
                  <c:v>-0.44404698000000042</c:v>
                </c:pt>
                <c:pt idx="182">
                  <c:v>-0.54404698000000007</c:v>
                </c:pt>
                <c:pt idx="183">
                  <c:v>-0.43326857899999993</c:v>
                </c:pt>
                <c:pt idx="184">
                  <c:v>-0.53326857899999958</c:v>
                </c:pt>
                <c:pt idx="185">
                  <c:v>-0.33326857900000029</c:v>
                </c:pt>
                <c:pt idx="186">
                  <c:v>-0.22292513899999999</c:v>
                </c:pt>
                <c:pt idx="187">
                  <c:v>-0.32292513900000053</c:v>
                </c:pt>
                <c:pt idx="188">
                  <c:v>-0.22292513899999999</c:v>
                </c:pt>
                <c:pt idx="189">
                  <c:v>-0.21319432499999991</c:v>
                </c:pt>
                <c:pt idx="190">
                  <c:v>-0.21319432499999991</c:v>
                </c:pt>
                <c:pt idx="191">
                  <c:v>8.6805674999999916E-2</c:v>
                </c:pt>
                <c:pt idx="192">
                  <c:v>9.5808281000000051E-2</c:v>
                </c:pt>
                <c:pt idx="193">
                  <c:v>-4.1917189999995941E-3</c:v>
                </c:pt>
                <c:pt idx="194">
                  <c:v>0.1958082809999997</c:v>
                </c:pt>
                <c:pt idx="195">
                  <c:v>0.10403943000000027</c:v>
                </c:pt>
                <c:pt idx="196">
                  <c:v>0.50403943000000062</c:v>
                </c:pt>
                <c:pt idx="197">
                  <c:v>0.70403942999999991</c:v>
                </c:pt>
                <c:pt idx="198">
                  <c:v>0.91152924000000013</c:v>
                </c:pt>
                <c:pt idx="199">
                  <c:v>1.21152924</c:v>
                </c:pt>
                <c:pt idx="200">
                  <c:v>1.21152924</c:v>
                </c:pt>
                <c:pt idx="201">
                  <c:v>1.6183767050000002</c:v>
                </c:pt>
                <c:pt idx="202">
                  <c:v>1.918376705</c:v>
                </c:pt>
                <c:pt idx="203">
                  <c:v>2.418376705</c:v>
                </c:pt>
                <c:pt idx="204">
                  <c:v>2.9247380989999998</c:v>
                </c:pt>
                <c:pt idx="205">
                  <c:v>3.4247380990000007</c:v>
                </c:pt>
                <c:pt idx="206">
                  <c:v>3.8247380989999993</c:v>
                </c:pt>
                <c:pt idx="207">
                  <c:v>4.1308077350000003</c:v>
                </c:pt>
                <c:pt idx="208">
                  <c:v>4.5308077350000007</c:v>
                </c:pt>
                <c:pt idx="209">
                  <c:v>4.6308077350000003</c:v>
                </c:pt>
                <c:pt idx="210">
                  <c:v>4.63679402</c:v>
                </c:pt>
                <c:pt idx="211">
                  <c:v>4.7367940199999996</c:v>
                </c:pt>
                <c:pt idx="212">
                  <c:v>4.9367940200000007</c:v>
                </c:pt>
                <c:pt idx="213">
                  <c:v>5.1428930560000001</c:v>
                </c:pt>
                <c:pt idx="214">
                  <c:v>5.0428930560000005</c:v>
                </c:pt>
                <c:pt idx="215">
                  <c:v>5.0428930560000005</c:v>
                </c:pt>
                <c:pt idx="216">
                  <c:v>4.9492717170000011</c:v>
                </c:pt>
                <c:pt idx="217">
                  <c:v>4.9492717170000011</c:v>
                </c:pt>
                <c:pt idx="218">
                  <c:v>5.0492717170000008</c:v>
                </c:pt>
                <c:pt idx="219">
                  <c:v>5.0560634090000001</c:v>
                </c:pt>
                <c:pt idx="220">
                  <c:v>4.7560634089999994</c:v>
                </c:pt>
                <c:pt idx="221">
                  <c:v>4.5560634090000001</c:v>
                </c:pt>
                <c:pt idx="222">
                  <c:v>4.5633691030000003</c:v>
                </c:pt>
                <c:pt idx="223">
                  <c:v>4.663369103</c:v>
                </c:pt>
                <c:pt idx="224">
                  <c:v>4.663369103</c:v>
                </c:pt>
                <c:pt idx="225">
                  <c:v>4.5712571369999999</c:v>
                </c:pt>
                <c:pt idx="226">
                  <c:v>4.9712571370000003</c:v>
                </c:pt>
                <c:pt idx="227">
                  <c:v>4.4712571370000003</c:v>
                </c:pt>
                <c:pt idx="228">
                  <c:v>4.2797559929999993</c:v>
                </c:pt>
                <c:pt idx="229">
                  <c:v>4.1797559929999997</c:v>
                </c:pt>
                <c:pt idx="230">
                  <c:v>4.1797559929999997</c:v>
                </c:pt>
                <c:pt idx="231">
                  <c:v>4.2888418759999993</c:v>
                </c:pt>
                <c:pt idx="232">
                  <c:v>4.1888418759999997</c:v>
                </c:pt>
                <c:pt idx="233">
                  <c:v>4.2888418759999993</c:v>
                </c:pt>
                <c:pt idx="234">
                  <c:v>4.1984301869999996</c:v>
                </c:pt>
                <c:pt idx="235">
                  <c:v>4.1984301869999996</c:v>
                </c:pt>
                <c:pt idx="236">
                  <c:v>4.1984301869999996</c:v>
                </c:pt>
                <c:pt idx="237">
                  <c:v>4.0083778820000004</c:v>
                </c:pt>
                <c:pt idx="238">
                  <c:v>3.8083778819999994</c:v>
                </c:pt>
                <c:pt idx="239">
                  <c:v>3.7083778819999997</c:v>
                </c:pt>
                <c:pt idx="240">
                  <c:v>3.5185004710000003</c:v>
                </c:pt>
                <c:pt idx="241">
                  <c:v>3.5185004710000003</c:v>
                </c:pt>
                <c:pt idx="242">
                  <c:v>3.4185004709999989</c:v>
                </c:pt>
                <c:pt idx="243">
                  <c:v>3.4286004789999991</c:v>
                </c:pt>
                <c:pt idx="244">
                  <c:v>3.4286004789999991</c:v>
                </c:pt>
                <c:pt idx="245">
                  <c:v>3.4286004789999991</c:v>
                </c:pt>
                <c:pt idx="246">
                  <c:v>3.4384972849999995</c:v>
                </c:pt>
                <c:pt idx="247">
                  <c:v>3.3384972849999999</c:v>
                </c:pt>
                <c:pt idx="248">
                  <c:v>3.038497285</c:v>
                </c:pt>
                <c:pt idx="249">
                  <c:v>3.0480511429999995</c:v>
                </c:pt>
                <c:pt idx="250">
                  <c:v>2.9480511429999998</c:v>
                </c:pt>
                <c:pt idx="251">
                  <c:v>3.148051143</c:v>
                </c:pt>
                <c:pt idx="252">
                  <c:v>3.2571751430000004</c:v>
                </c:pt>
                <c:pt idx="253">
                  <c:v>2.9571751430000006</c:v>
                </c:pt>
                <c:pt idx="254">
                  <c:v>2.7571751430000004</c:v>
                </c:pt>
                <c:pt idx="255">
                  <c:v>2.865832782</c:v>
                </c:pt>
                <c:pt idx="256">
                  <c:v>2.7658327820000004</c:v>
                </c:pt>
                <c:pt idx="257">
                  <c:v>2.7658327820000004</c:v>
                </c:pt>
                <c:pt idx="258">
                  <c:v>2.5740267479999996</c:v>
                </c:pt>
                <c:pt idx="259">
                  <c:v>2.474026748</c:v>
                </c:pt>
                <c:pt idx="260">
                  <c:v>2.474026748</c:v>
                </c:pt>
                <c:pt idx="261">
                  <c:v>2.4817877070000005</c:v>
                </c:pt>
                <c:pt idx="262">
                  <c:v>2.1817877070000007</c:v>
                </c:pt>
                <c:pt idx="263">
                  <c:v>1.9817877070000005</c:v>
                </c:pt>
                <c:pt idx="264">
                  <c:v>1.8891648379999992</c:v>
                </c:pt>
                <c:pt idx="265">
                  <c:v>1.9891648379999998</c:v>
                </c:pt>
                <c:pt idx="266">
                  <c:v>1.9891648379999998</c:v>
                </c:pt>
                <c:pt idx="267">
                  <c:v>1.4962191689999997</c:v>
                </c:pt>
                <c:pt idx="268">
                  <c:v>1.5962191689999994</c:v>
                </c:pt>
                <c:pt idx="269">
                  <c:v>1.3962191689999992</c:v>
                </c:pt>
                <c:pt idx="270">
                  <c:v>1.5030201620000003</c:v>
                </c:pt>
                <c:pt idx="271">
                  <c:v>1.4030201619999998</c:v>
                </c:pt>
                <c:pt idx="272">
                  <c:v>1.2030201620000005</c:v>
                </c:pt>
                <c:pt idx="273">
                  <c:v>1.0096437219999999</c:v>
                </c:pt>
                <c:pt idx="274">
                  <c:v>1.1096437219999995</c:v>
                </c:pt>
                <c:pt idx="275">
                  <c:v>0.90964372199999932</c:v>
                </c:pt>
                <c:pt idx="276">
                  <c:v>1.0161684610000004</c:v>
                </c:pt>
                <c:pt idx="277">
                  <c:v>0.81616846100000018</c:v>
                </c:pt>
                <c:pt idx="278">
                  <c:v>0.71616846100000053</c:v>
                </c:pt>
                <c:pt idx="279">
                  <c:v>0.72267153400000073</c:v>
                </c:pt>
                <c:pt idx="280">
                  <c:v>0.92267153400000002</c:v>
                </c:pt>
                <c:pt idx="281">
                  <c:v>0.62267153400000019</c:v>
                </c:pt>
                <c:pt idx="282">
                  <c:v>0.52922540600000012</c:v>
                </c:pt>
                <c:pt idx="283">
                  <c:v>0.42922540599999959</c:v>
                </c:pt>
                <c:pt idx="284">
                  <c:v>0.32922540599999994</c:v>
                </c:pt>
                <c:pt idx="285">
                  <c:v>0.33589264599999957</c:v>
                </c:pt>
                <c:pt idx="286">
                  <c:v>0.43589264599999922</c:v>
                </c:pt>
                <c:pt idx="287">
                  <c:v>0.33589264599999957</c:v>
                </c:pt>
                <c:pt idx="288">
                  <c:v>0.14271993699999985</c:v>
                </c:pt>
                <c:pt idx="289">
                  <c:v>0.24271993700000039</c:v>
                </c:pt>
                <c:pt idx="290">
                  <c:v>0.34271993700000003</c:v>
                </c:pt>
                <c:pt idx="291">
                  <c:v>0.44973323699999934</c:v>
                </c:pt>
                <c:pt idx="292">
                  <c:v>0.14973323699999952</c:v>
                </c:pt>
                <c:pt idx="293">
                  <c:v>0.24973323700000005</c:v>
                </c:pt>
                <c:pt idx="294">
                  <c:v>0.15693420399999969</c:v>
                </c:pt>
                <c:pt idx="295">
                  <c:v>0.25693420400000022</c:v>
                </c:pt>
                <c:pt idx="296">
                  <c:v>0.35693420399999987</c:v>
                </c:pt>
                <c:pt idx="297">
                  <c:v>0.26430248800000022</c:v>
                </c:pt>
                <c:pt idx="298">
                  <c:v>6.4302488000000046E-2</c:v>
                </c:pt>
                <c:pt idx="299">
                  <c:v>6.4302488000000046E-2</c:v>
                </c:pt>
                <c:pt idx="300">
                  <c:v>7.1807535000000478E-2</c:v>
                </c:pt>
                <c:pt idx="301">
                  <c:v>-2.8192465000000055E-2</c:v>
                </c:pt>
                <c:pt idx="302">
                  <c:v>-0.22819246499999934</c:v>
                </c:pt>
                <c:pt idx="303">
                  <c:v>-0.22057402299999929</c:v>
                </c:pt>
                <c:pt idx="304">
                  <c:v>-0.22057402299999929</c:v>
                </c:pt>
                <c:pt idx="305">
                  <c:v>-0.32057402299999982</c:v>
                </c:pt>
                <c:pt idx="306">
                  <c:v>-0.31283898900000029</c:v>
                </c:pt>
                <c:pt idx="307">
                  <c:v>-0.21283898899999976</c:v>
                </c:pt>
                <c:pt idx="308">
                  <c:v>-0.31283898900000029</c:v>
                </c:pt>
                <c:pt idx="309">
                  <c:v>-0.40494037099999947</c:v>
                </c:pt>
                <c:pt idx="310">
                  <c:v>-0.40494037099999947</c:v>
                </c:pt>
                <c:pt idx="311">
                  <c:v>-0.504940371</c:v>
                </c:pt>
                <c:pt idx="312">
                  <c:v>-0.5967845340000002</c:v>
                </c:pt>
                <c:pt idx="313">
                  <c:v>-0.49678453400000055</c:v>
                </c:pt>
                <c:pt idx="314">
                  <c:v>-0.5967845340000002</c:v>
                </c:pt>
                <c:pt idx="315">
                  <c:v>-0.58824423300000017</c:v>
                </c:pt>
                <c:pt idx="316">
                  <c:v>-0.78824423300000035</c:v>
                </c:pt>
                <c:pt idx="317">
                  <c:v>-0.58824423300000017</c:v>
                </c:pt>
                <c:pt idx="318">
                  <c:v>-0.77918285800000042</c:v>
                </c:pt>
                <c:pt idx="319">
                  <c:v>-0.77918285800000042</c:v>
                </c:pt>
                <c:pt idx="320">
                  <c:v>-0.87918285800000007</c:v>
                </c:pt>
                <c:pt idx="321">
                  <c:v>-0.76948833500000013</c:v>
                </c:pt>
                <c:pt idx="322">
                  <c:v>-0.76948833500000013</c:v>
                </c:pt>
                <c:pt idx="323">
                  <c:v>-0.66948833500000005</c:v>
                </c:pt>
                <c:pt idx="324">
                  <c:v>-0.55910734999999967</c:v>
                </c:pt>
                <c:pt idx="325">
                  <c:v>-0.75910734999999985</c:v>
                </c:pt>
                <c:pt idx="326">
                  <c:v>-0.75910734999999985</c:v>
                </c:pt>
                <c:pt idx="327">
                  <c:v>-0.94807231699999983</c:v>
                </c:pt>
                <c:pt idx="328">
                  <c:v>-0.94807231699999983</c:v>
                </c:pt>
                <c:pt idx="329">
                  <c:v>-0.94807231699999983</c:v>
                </c:pt>
                <c:pt idx="330">
                  <c:v>-0.83651838499999975</c:v>
                </c:pt>
                <c:pt idx="331">
                  <c:v>-0.83651838499999975</c:v>
                </c:pt>
                <c:pt idx="332">
                  <c:v>-1.0365183849999999</c:v>
                </c:pt>
                <c:pt idx="333">
                  <c:v>-0.92468242099999953</c:v>
                </c:pt>
                <c:pt idx="334">
                  <c:v>-0.92468242099999953</c:v>
                </c:pt>
                <c:pt idx="335">
                  <c:v>-0.92468242099999953</c:v>
                </c:pt>
                <c:pt idx="336">
                  <c:v>-1.0128759970000001</c:v>
                </c:pt>
                <c:pt idx="337">
                  <c:v>-1.0128759970000001</c:v>
                </c:pt>
                <c:pt idx="338">
                  <c:v>-0.11287599699999973</c:v>
                </c:pt>
                <c:pt idx="339">
                  <c:v>10.198564923999999</c:v>
                </c:pt>
                <c:pt idx="340">
                  <c:v>8.6985649239999994</c:v>
                </c:pt>
                <c:pt idx="341">
                  <c:v>6.4985649240000001</c:v>
                </c:pt>
                <c:pt idx="342">
                  <c:v>5.7093417589999991</c:v>
                </c:pt>
                <c:pt idx="343">
                  <c:v>3.9093417590000001</c:v>
                </c:pt>
                <c:pt idx="344">
                  <c:v>3.4093417590000001</c:v>
                </c:pt>
                <c:pt idx="345">
                  <c:v>2.4192436730000004</c:v>
                </c:pt>
                <c:pt idx="346">
                  <c:v>2.2192436730000002</c:v>
                </c:pt>
                <c:pt idx="347">
                  <c:v>2.2192436730000002</c:v>
                </c:pt>
                <c:pt idx="348">
                  <c:v>1.9281671660000006</c:v>
                </c:pt>
                <c:pt idx="349">
                  <c:v>1.7281671660000004</c:v>
                </c:pt>
                <c:pt idx="350">
                  <c:v>1.5281671660000002</c:v>
                </c:pt>
                <c:pt idx="351">
                  <c:v>1.536108499</c:v>
                </c:pt>
                <c:pt idx="352">
                  <c:v>1.3361084989999998</c:v>
                </c:pt>
                <c:pt idx="353">
                  <c:v>1.4361084990000004</c:v>
                </c:pt>
                <c:pt idx="354">
                  <c:v>0.94313482000000004</c:v>
                </c:pt>
                <c:pt idx="355">
                  <c:v>0.74313481999999986</c:v>
                </c:pt>
                <c:pt idx="356">
                  <c:v>0.24313481999999986</c:v>
                </c:pt>
                <c:pt idx="357">
                  <c:v>0.14934893799999927</c:v>
                </c:pt>
                <c:pt idx="358">
                  <c:v>-0.2506510620000002</c:v>
                </c:pt>
                <c:pt idx="359">
                  <c:v>-0.55065106200000047</c:v>
                </c:pt>
                <c:pt idx="360">
                  <c:v>-0.45065106200000038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EE-4EA7-AB33-C187C1B88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511080"/>
        <c:axId val="1"/>
      </c:lineChart>
      <c:lineChart>
        <c:grouping val="standard"/>
        <c:varyColors val="0"/>
        <c:ser>
          <c:idx val="2"/>
          <c:order val="3"/>
          <c:tx>
            <c:v>Projected labor conditions index (rescaled)</c:v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'figure 8'!$K$2:$K$396</c:f>
              <c:numCache>
                <c:formatCode>General</c:formatCode>
                <c:ptCount val="395"/>
                <c:pt idx="360" formatCode="0.00">
                  <c:v>-1.1599999999999999</c:v>
                </c:pt>
                <c:pt idx="370" formatCode="0.00">
                  <c:v>-1.702</c:v>
                </c:pt>
                <c:pt idx="382" formatCode="0.00">
                  <c:v>-1.7490000000000001</c:v>
                </c:pt>
                <c:pt idx="394" formatCode="0.00">
                  <c:v>-1.7549999999999999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EE-4EA7-AB33-C187C1B88998}"/>
            </c:ext>
          </c:extLst>
        </c:ser>
        <c:ser>
          <c:idx val="3"/>
          <c:order val="4"/>
          <c:tx>
            <c:v>Projected unemployment gap (state-space)</c:v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'figure 8'!$I$2:$I$397</c:f>
              <c:numCache>
                <c:formatCode>General</c:formatCode>
                <c:ptCount val="396"/>
                <c:pt idx="360" formatCode="0.00">
                  <c:v>-0.05</c:v>
                </c:pt>
                <c:pt idx="370" formatCode="0.00">
                  <c:v>-0.55000000000000004</c:v>
                </c:pt>
                <c:pt idx="382" formatCode="0.00">
                  <c:v>-0.55000000000000004</c:v>
                </c:pt>
                <c:pt idx="394" formatCode="0.00">
                  <c:v>-0.55000000000000004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EE-4EA7-AB33-C187C1B88998}"/>
            </c:ext>
          </c:extLst>
        </c:ser>
        <c:ser>
          <c:idx val="5"/>
          <c:order val="5"/>
          <c:tx>
            <c:v>Projected unemployment gap (CBO)</c:v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rgbClr val="4472C4"/>
              </a:solidFill>
              <a:ln>
                <a:noFill/>
              </a:ln>
            </c:spPr>
          </c:marker>
          <c:val>
            <c:numRef>
              <c:f>'figure 8'!$J$2:$J$397</c:f>
              <c:numCache>
                <c:formatCode>General</c:formatCode>
                <c:ptCount val="396"/>
                <c:pt idx="360" formatCode="0.00">
                  <c:v>-0.45</c:v>
                </c:pt>
                <c:pt idx="370" formatCode="0.00">
                  <c:v>-0.93</c:v>
                </c:pt>
                <c:pt idx="382" formatCode="0.00">
                  <c:v>-0.91800000000000004</c:v>
                </c:pt>
                <c:pt idx="394" formatCode="0.00">
                  <c:v>-0.90700000000000003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EE-4EA7-AB33-C187C1B88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509511080"/>
        <c:scaling>
          <c:orientation val="minMax"/>
        </c:scaling>
        <c:delete val="0"/>
        <c:axPos val="b"/>
        <c:numFmt formatCode="\ \ \ \ \ \ \ yyyy" sourceLinked="0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At val="-4"/>
        <c:auto val="1"/>
        <c:lblOffset val="100"/>
        <c:baseTimeUnit val="months"/>
        <c:majorUnit val="24"/>
        <c:majorTimeUnit val="months"/>
        <c:minorUnit val="12"/>
        <c:minor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9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951108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12"/>
          <c:min val="-4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4.0379640044994378E-2"/>
          <c:y val="0.19561290949742394"/>
          <c:w val="0.47366660598035748"/>
          <c:h val="0.1838159813356663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Changes</a:t>
            </a:r>
            <a:r>
              <a:rPr lang="en-US" sz="1800" b="1" baseline="0" dirty="0">
                <a:solidFill>
                  <a:schemeClr val="tx1"/>
                </a:solidFill>
              </a:rPr>
              <a:t> in Contributions to 12-month CPI Inflation</a:t>
            </a:r>
            <a:endParaRPr 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389650367778099E-2"/>
          <c:y val="0.13378086613720006"/>
          <c:w val="0.91050335374744829"/>
          <c:h val="0.60487321111198555"/>
        </c:manualLayout>
      </c:layout>
      <c:barChart>
        <c:barDir val="col"/>
        <c:grouping val="stacked"/>
        <c:varyColors val="0"/>
        <c:ser>
          <c:idx val="0"/>
          <c:order val="0"/>
          <c:tx>
            <c:v>Energy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'Contributions to CPIinfl 12v2'!$P$1:$BL$1</c:f>
              <c:numCache>
                <c:formatCode>yyyy\-mm</c:formatCode>
                <c:ptCount val="4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</c:numCache>
            </c:numRef>
          </c:cat>
          <c:val>
            <c:numRef>
              <c:f>'Contributions to CPIinfl 12v2'!$P$67:$BL$67</c:f>
              <c:numCache>
                <c:formatCode>General</c:formatCode>
                <c:ptCount val="49"/>
                <c:pt idx="0">
                  <c:v>-0.32110000000000005</c:v>
                </c:pt>
                <c:pt idx="1">
                  <c:v>-0.41579999999999995</c:v>
                </c:pt>
                <c:pt idx="2">
                  <c:v>-0.21960000000000002</c:v>
                </c:pt>
                <c:pt idx="3">
                  <c:v>-5.8700000000000085E-2</c:v>
                </c:pt>
                <c:pt idx="4">
                  <c:v>0.46780000000000005</c:v>
                </c:pt>
                <c:pt idx="5">
                  <c:v>0.71079999999999999</c:v>
                </c:pt>
                <c:pt idx="6">
                  <c:v>0.64029999999999998</c:v>
                </c:pt>
                <c:pt idx="7">
                  <c:v>0.30199999999999994</c:v>
                </c:pt>
                <c:pt idx="8">
                  <c:v>-0.35089999999999993</c:v>
                </c:pt>
                <c:pt idx="9">
                  <c:v>0.20340000000000003</c:v>
                </c:pt>
                <c:pt idx="10">
                  <c:v>-0.4224</c:v>
                </c:pt>
                <c:pt idx="11">
                  <c:v>-0.50919999999999999</c:v>
                </c:pt>
                <c:pt idx="12">
                  <c:v>-0.76550000000000007</c:v>
                </c:pt>
                <c:pt idx="13">
                  <c:v>-0.94120000000000004</c:v>
                </c:pt>
                <c:pt idx="14">
                  <c:v>-0.53310000000000002</c:v>
                </c:pt>
                <c:pt idx="15">
                  <c:v>-0.44259999999999999</c:v>
                </c:pt>
                <c:pt idx="16">
                  <c:v>-0.88760000000000006</c:v>
                </c:pt>
                <c:pt idx="17">
                  <c:v>-1.1552</c:v>
                </c:pt>
                <c:pt idx="18">
                  <c:v>-1.0461</c:v>
                </c:pt>
                <c:pt idx="19">
                  <c:v>-1.1075999999999999</c:v>
                </c:pt>
                <c:pt idx="20">
                  <c:v>-0.75390000000000001</c:v>
                </c:pt>
                <c:pt idx="21">
                  <c:v>-0.99160000000000004</c:v>
                </c:pt>
                <c:pt idx="22">
                  <c:v>-0.27789999999999998</c:v>
                </c:pt>
                <c:pt idx="23">
                  <c:v>0.2777</c:v>
                </c:pt>
                <c:pt idx="24">
                  <c:v>0.80980000000000008</c:v>
                </c:pt>
                <c:pt idx="25">
                  <c:v>0.58719999999999994</c:v>
                </c:pt>
                <c:pt idx="26">
                  <c:v>-0.3987</c:v>
                </c:pt>
                <c:pt idx="27">
                  <c:v>-1.514</c:v>
                </c:pt>
                <c:pt idx="28">
                  <c:v>-1.4576</c:v>
                </c:pt>
                <c:pt idx="29">
                  <c:v>-0.7036</c:v>
                </c:pt>
                <c:pt idx="30">
                  <c:v>-0.70330000000000004</c:v>
                </c:pt>
                <c:pt idx="31">
                  <c:v>-0.33129999999999998</c:v>
                </c:pt>
                <c:pt idx="32">
                  <c:v>-0.19660000000000005</c:v>
                </c:pt>
                <c:pt idx="33">
                  <c:v>-0.35949999999999999</c:v>
                </c:pt>
                <c:pt idx="34">
                  <c:v>-0.66039999999999999</c:v>
                </c:pt>
                <c:pt idx="35">
                  <c:v>-0.71930000000000005</c:v>
                </c:pt>
                <c:pt idx="36">
                  <c:v>-0.68820000000000003</c:v>
                </c:pt>
                <c:pt idx="37">
                  <c:v>-4.5100000000000001E-2</c:v>
                </c:pt>
                <c:pt idx="38">
                  <c:v>1.2524999999999999</c:v>
                </c:pt>
                <c:pt idx="39">
                  <c:v>2.8353000000000002</c:v>
                </c:pt>
                <c:pt idx="40">
                  <c:v>3.1437999999999997</c:v>
                </c:pt>
                <c:pt idx="41">
                  <c:v>2.4655</c:v>
                </c:pt>
                <c:pt idx="42">
                  <c:v>2.3393000000000002</c:v>
                </c:pt>
                <c:pt idx="43">
                  <c:v>2.2194000000000003</c:v>
                </c:pt>
                <c:pt idx="44">
                  <c:v>2.113</c:v>
                </c:pt>
                <c:pt idx="45">
                  <c:v>2.5223</c:v>
                </c:pt>
                <c:pt idx="46">
                  <c:v>2.7178000000000004</c:v>
                </c:pt>
                <c:pt idx="47">
                  <c:v>2.27</c:v>
                </c:pt>
                <c:pt idx="48">
                  <c:v>1.9566000000000001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3-4701-A2ED-617663911920}"/>
            </c:ext>
          </c:extLst>
        </c:ser>
        <c:ser>
          <c:idx val="1"/>
          <c:order val="1"/>
          <c:tx>
            <c:v>Vehicles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'Contributions to CPIinfl 12v2'!$P$1:$BL$1</c:f>
              <c:numCache>
                <c:formatCode>yyyy\-mm</c:formatCode>
                <c:ptCount val="4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</c:numCache>
            </c:numRef>
          </c:cat>
          <c:val>
            <c:numRef>
              <c:f>'Contributions to CPIinfl 12v2'!$P$96:$BL$96</c:f>
              <c:numCache>
                <c:formatCode>General</c:formatCode>
                <c:ptCount val="49"/>
                <c:pt idx="0">
                  <c:v>-2.2699999999999998E-2</c:v>
                </c:pt>
                <c:pt idx="1">
                  <c:v>1.4999999999999993E-2</c:v>
                </c:pt>
                <c:pt idx="2">
                  <c:v>6.0099999999999994E-2</c:v>
                </c:pt>
                <c:pt idx="3">
                  <c:v>1.769999999999998E-2</c:v>
                </c:pt>
                <c:pt idx="4">
                  <c:v>1.1899999999999994E-2</c:v>
                </c:pt>
                <c:pt idx="5">
                  <c:v>5.3200000000000004E-2</c:v>
                </c:pt>
                <c:pt idx="6">
                  <c:v>0.123</c:v>
                </c:pt>
                <c:pt idx="7">
                  <c:v>0.13119999999999998</c:v>
                </c:pt>
                <c:pt idx="8">
                  <c:v>0.1013</c:v>
                </c:pt>
                <c:pt idx="9">
                  <c:v>0.1424</c:v>
                </c:pt>
                <c:pt idx="10">
                  <c:v>0.14480000000000001</c:v>
                </c:pt>
                <c:pt idx="11">
                  <c:v>7.3999999999999996E-2</c:v>
                </c:pt>
                <c:pt idx="12">
                  <c:v>0.1084</c:v>
                </c:pt>
                <c:pt idx="13">
                  <c:v>9.4E-2</c:v>
                </c:pt>
                <c:pt idx="14">
                  <c:v>6.7599999999999993E-2</c:v>
                </c:pt>
                <c:pt idx="15">
                  <c:v>0.13389999999999999</c:v>
                </c:pt>
                <c:pt idx="16">
                  <c:v>0.11720000000000001</c:v>
                </c:pt>
                <c:pt idx="17">
                  <c:v>9.2600000000000002E-2</c:v>
                </c:pt>
                <c:pt idx="18">
                  <c:v>3.3800000000000011E-2</c:v>
                </c:pt>
                <c:pt idx="19">
                  <c:v>3.0700000000000002E-2</c:v>
                </c:pt>
                <c:pt idx="20">
                  <c:v>7.6999999999999999E-2</c:v>
                </c:pt>
                <c:pt idx="21">
                  <c:v>1.0600000000000002E-2</c:v>
                </c:pt>
                <c:pt idx="22">
                  <c:v>-6.6299999999999998E-2</c:v>
                </c:pt>
                <c:pt idx="23">
                  <c:v>-4.0799999999999996E-2</c:v>
                </c:pt>
                <c:pt idx="24">
                  <c:v>-8.299999999999999E-2</c:v>
                </c:pt>
                <c:pt idx="25">
                  <c:v>-4.3499999999999997E-2</c:v>
                </c:pt>
                <c:pt idx="26">
                  <c:v>-4.1200000000000001E-2</c:v>
                </c:pt>
                <c:pt idx="27">
                  <c:v>-0.11439999999999999</c:v>
                </c:pt>
                <c:pt idx="28">
                  <c:v>-7.980000000000001E-2</c:v>
                </c:pt>
                <c:pt idx="29">
                  <c:v>-0.1356</c:v>
                </c:pt>
                <c:pt idx="30">
                  <c:v>-5.6900000000000006E-2</c:v>
                </c:pt>
                <c:pt idx="31">
                  <c:v>6.4400000000000013E-2</c:v>
                </c:pt>
                <c:pt idx="32">
                  <c:v>0.22259999999999996</c:v>
                </c:pt>
                <c:pt idx="33">
                  <c:v>0.29730000000000001</c:v>
                </c:pt>
                <c:pt idx="34">
                  <c:v>0.32930000000000004</c:v>
                </c:pt>
                <c:pt idx="35">
                  <c:v>0.34399999999999997</c:v>
                </c:pt>
                <c:pt idx="36">
                  <c:v>0.34429999999999994</c:v>
                </c:pt>
                <c:pt idx="37">
                  <c:v>0.2994</c:v>
                </c:pt>
                <c:pt idx="38">
                  <c:v>0.34459999999999996</c:v>
                </c:pt>
                <c:pt idx="39">
                  <c:v>0.75029999999999997</c:v>
                </c:pt>
                <c:pt idx="40">
                  <c:v>1.0303</c:v>
                </c:pt>
                <c:pt idx="41">
                  <c:v>1.5199000000000003</c:v>
                </c:pt>
                <c:pt idx="42">
                  <c:v>1.4189999999999998</c:v>
                </c:pt>
                <c:pt idx="43">
                  <c:v>1.1013999999999999</c:v>
                </c:pt>
                <c:pt idx="44">
                  <c:v>0.77390000000000003</c:v>
                </c:pt>
                <c:pt idx="45">
                  <c:v>0.82699999999999996</c:v>
                </c:pt>
                <c:pt idx="46">
                  <c:v>1.0175000000000001</c:v>
                </c:pt>
                <c:pt idx="47">
                  <c:v>1.1819</c:v>
                </c:pt>
                <c:pt idx="48">
                  <c:v>1.286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3-4701-A2ED-617663911920}"/>
            </c:ext>
          </c:extLst>
        </c:ser>
        <c:ser>
          <c:idx val="2"/>
          <c:order val="2"/>
          <c:tx>
            <c:v>Shelter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'Contributions to CPIinfl 12v2'!$P$1:$BL$1</c:f>
              <c:numCache>
                <c:formatCode>yyyy\-mm</c:formatCode>
                <c:ptCount val="4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</c:numCache>
            </c:numRef>
          </c:cat>
          <c:val>
            <c:numRef>
              <c:f>'Contributions to CPIinfl 12v2'!$P$85:$BL$85</c:f>
              <c:numCache>
                <c:formatCode>General</c:formatCode>
                <c:ptCount val="49"/>
                <c:pt idx="0">
                  <c:v>-0.10810000000000008</c:v>
                </c:pt>
                <c:pt idx="1">
                  <c:v>-0.12239999999999984</c:v>
                </c:pt>
                <c:pt idx="2">
                  <c:v>-3.180000000000005E-2</c:v>
                </c:pt>
                <c:pt idx="3">
                  <c:v>-8.799999999999919E-3</c:v>
                </c:pt>
                <c:pt idx="4">
                  <c:v>7.3900000000000077E-2</c:v>
                </c:pt>
                <c:pt idx="5">
                  <c:v>6.1899999999999844E-2</c:v>
                </c:pt>
                <c:pt idx="6">
                  <c:v>0.13359999999999994</c:v>
                </c:pt>
                <c:pt idx="7">
                  <c:v>4.5400000000000107E-2</c:v>
                </c:pt>
                <c:pt idx="8">
                  <c:v>2.8000000000000025E-2</c:v>
                </c:pt>
                <c:pt idx="9">
                  <c:v>-1.0800000000000143E-2</c:v>
                </c:pt>
                <c:pt idx="10">
                  <c:v>3.7099999999999911E-2</c:v>
                </c:pt>
                <c:pt idx="11">
                  <c:v>-2.650000000000019E-2</c:v>
                </c:pt>
                <c:pt idx="12">
                  <c:v>-1.4499999999999957E-2</c:v>
                </c:pt>
                <c:pt idx="13">
                  <c:v>5.1499999999999879E-2</c:v>
                </c:pt>
                <c:pt idx="14">
                  <c:v>-1.1200000000000099E-2</c:v>
                </c:pt>
                <c:pt idx="15">
                  <c:v>-8.0000000000000071E-3</c:v>
                </c:pt>
                <c:pt idx="16">
                  <c:v>-8.6000000000000076E-2</c:v>
                </c:pt>
                <c:pt idx="17">
                  <c:v>4.9000000000001265E-3</c:v>
                </c:pt>
                <c:pt idx="18">
                  <c:v>-4.5099999999999918E-2</c:v>
                </c:pt>
                <c:pt idx="19">
                  <c:v>-4.2499999999999982E-2</c:v>
                </c:pt>
                <c:pt idx="20">
                  <c:v>4.5199999999999907E-2</c:v>
                </c:pt>
                <c:pt idx="21">
                  <c:v>2.7100000000000124E-2</c:v>
                </c:pt>
                <c:pt idx="22">
                  <c:v>-1.7000000000000348E-3</c:v>
                </c:pt>
                <c:pt idx="23">
                  <c:v>2.8000000000000025E-2</c:v>
                </c:pt>
                <c:pt idx="24">
                  <c:v>4.6599999999999975E-2</c:v>
                </c:pt>
                <c:pt idx="25">
                  <c:v>-7.9999999999991189E-4</c:v>
                </c:pt>
                <c:pt idx="26">
                  <c:v>-0.10539999999999994</c:v>
                </c:pt>
                <c:pt idx="27">
                  <c:v>-0.2621</c:v>
                </c:pt>
                <c:pt idx="28">
                  <c:v>-0.24939999999999996</c:v>
                </c:pt>
                <c:pt idx="29">
                  <c:v>-0.36040000000000005</c:v>
                </c:pt>
                <c:pt idx="30">
                  <c:v>-0.36509999999999998</c:v>
                </c:pt>
                <c:pt idx="31">
                  <c:v>-0.33930000000000005</c:v>
                </c:pt>
                <c:pt idx="32">
                  <c:v>-0.47049999999999992</c:v>
                </c:pt>
                <c:pt idx="33">
                  <c:v>-0.42210000000000003</c:v>
                </c:pt>
                <c:pt idx="34">
                  <c:v>-0.4544999999999999</c:v>
                </c:pt>
                <c:pt idx="35">
                  <c:v>-0.46769999999999989</c:v>
                </c:pt>
                <c:pt idx="36">
                  <c:v>-0.5663999999999999</c:v>
                </c:pt>
                <c:pt idx="37">
                  <c:v>-0.6140000000000001</c:v>
                </c:pt>
                <c:pt idx="38">
                  <c:v>-0.43490000000000006</c:v>
                </c:pt>
                <c:pt idx="39">
                  <c:v>-0.16080000000000005</c:v>
                </c:pt>
                <c:pt idx="40">
                  <c:v>-0.10309999999999997</c:v>
                </c:pt>
                <c:pt idx="41">
                  <c:v>7.7200000000000046E-2</c:v>
                </c:pt>
                <c:pt idx="42">
                  <c:v>0.16569999999999996</c:v>
                </c:pt>
                <c:pt idx="43">
                  <c:v>0.18140000000000001</c:v>
                </c:pt>
                <c:pt idx="44">
                  <c:v>0.36780000000000013</c:v>
                </c:pt>
                <c:pt idx="45">
                  <c:v>0.48070000000000002</c:v>
                </c:pt>
                <c:pt idx="46">
                  <c:v>0.63529999999999998</c:v>
                </c:pt>
                <c:pt idx="47">
                  <c:v>0.76480000000000004</c:v>
                </c:pt>
                <c:pt idx="48">
                  <c:v>0.91309999999999991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53-4701-A2ED-617663911920}"/>
            </c:ext>
          </c:extLst>
        </c:ser>
        <c:ser>
          <c:idx val="3"/>
          <c:order val="4"/>
          <c:tx>
            <c:v>Other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'Contributions to CPIinfl 12v2'!$P$1:$BL$1</c:f>
              <c:numCache>
                <c:formatCode>yyyy\-mm</c:formatCode>
                <c:ptCount val="49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</c:numCache>
            </c:numRef>
          </c:cat>
          <c:val>
            <c:numRef>
              <c:f>'Contributions to CPIinfl 12v2'!$P$97:$BL$97</c:f>
              <c:numCache>
                <c:formatCode>General</c:formatCode>
                <c:ptCount val="49"/>
                <c:pt idx="0">
                  <c:v>2.2400000000000142E-2</c:v>
                </c:pt>
                <c:pt idx="1">
                  <c:v>-3.0000000000000027E-3</c:v>
                </c:pt>
                <c:pt idx="2">
                  <c:v>0.17040000000000038</c:v>
                </c:pt>
                <c:pt idx="3">
                  <c:v>0.31279999999999991</c:v>
                </c:pt>
                <c:pt idx="4">
                  <c:v>0.3725</c:v>
                </c:pt>
                <c:pt idx="5">
                  <c:v>0.41210000000000047</c:v>
                </c:pt>
                <c:pt idx="6">
                  <c:v>0.32460000000000011</c:v>
                </c:pt>
                <c:pt idx="7">
                  <c:v>0.28159999999999974</c:v>
                </c:pt>
                <c:pt idx="8">
                  <c:v>0.26559999999999995</c:v>
                </c:pt>
                <c:pt idx="9">
                  <c:v>0.14639999999999997</c:v>
                </c:pt>
                <c:pt idx="10">
                  <c:v>0.21450000000000025</c:v>
                </c:pt>
                <c:pt idx="11">
                  <c:v>0.26279999999999987</c:v>
                </c:pt>
                <c:pt idx="12">
                  <c:v>0.15229999999999988</c:v>
                </c:pt>
                <c:pt idx="13">
                  <c:v>0.10399999999999998</c:v>
                </c:pt>
                <c:pt idx="14">
                  <c:v>-2.0499999999999963E-2</c:v>
                </c:pt>
                <c:pt idx="15">
                  <c:v>-0.14959999999999996</c:v>
                </c:pt>
                <c:pt idx="16">
                  <c:v>-0.15439999999999998</c:v>
                </c:pt>
                <c:pt idx="17">
                  <c:v>-0.16530000000000022</c:v>
                </c:pt>
                <c:pt idx="18">
                  <c:v>-8.0600000000000005E-2</c:v>
                </c:pt>
                <c:pt idx="19">
                  <c:v>0.17000000000000015</c:v>
                </c:pt>
                <c:pt idx="20">
                  <c:v>6.6000000000000059E-2</c:v>
                </c:pt>
                <c:pt idx="21">
                  <c:v>0.19539999999999991</c:v>
                </c:pt>
                <c:pt idx="22">
                  <c:v>0.22059999999999982</c:v>
                </c:pt>
                <c:pt idx="23">
                  <c:v>0.10999999999999999</c:v>
                </c:pt>
                <c:pt idx="24">
                  <c:v>0.16200000000000014</c:v>
                </c:pt>
                <c:pt idx="25">
                  <c:v>0.27190000000000014</c:v>
                </c:pt>
                <c:pt idx="26">
                  <c:v>0.2220999999999998</c:v>
                </c:pt>
                <c:pt idx="27">
                  <c:v>0.22320000000000007</c:v>
                </c:pt>
                <c:pt idx="28">
                  <c:v>0.11450000000000016</c:v>
                </c:pt>
                <c:pt idx="29">
                  <c:v>0.19679999999999986</c:v>
                </c:pt>
                <c:pt idx="30">
                  <c:v>0.29989999999999983</c:v>
                </c:pt>
                <c:pt idx="31">
                  <c:v>0.16600000000000009</c:v>
                </c:pt>
                <c:pt idx="32">
                  <c:v>0.10449999999999998</c:v>
                </c:pt>
                <c:pt idx="33">
                  <c:v>-9.760000000000002E-2</c:v>
                </c:pt>
                <c:pt idx="34">
                  <c:v>-9.1199999999999837E-2</c:v>
                </c:pt>
                <c:pt idx="35">
                  <c:v>-8.0099999999999727E-2</c:v>
                </c:pt>
                <c:pt idx="36">
                  <c:v>-0.17650000000000032</c:v>
                </c:pt>
                <c:pt idx="37">
                  <c:v>-0.29900000000000015</c:v>
                </c:pt>
                <c:pt idx="38">
                  <c:v>-8.1699999999999662E-2</c:v>
                </c:pt>
                <c:pt idx="39">
                  <c:v>0.40580000000000016</c:v>
                </c:pt>
                <c:pt idx="40">
                  <c:v>0.80380000000000074</c:v>
                </c:pt>
                <c:pt idx="41">
                  <c:v>0.6831999999999997</c:v>
                </c:pt>
                <c:pt idx="42">
                  <c:v>0.45540000000000069</c:v>
                </c:pt>
                <c:pt idx="43">
                  <c:v>0.43949999999999934</c:v>
                </c:pt>
                <c:pt idx="44">
                  <c:v>0.76429999999999976</c:v>
                </c:pt>
                <c:pt idx="45">
                  <c:v>1.2097999999999995</c:v>
                </c:pt>
                <c:pt idx="46">
                  <c:v>1.2638999999999996</c:v>
                </c:pt>
                <c:pt idx="47">
                  <c:v>1.4577000000000004</c:v>
                </c:pt>
                <c:pt idx="48">
                  <c:v>1.9244000000000003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53-4701-A2ED-617663911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0736024"/>
        <c:axId val="740736352"/>
      </c:barChart>
      <c:lineChart>
        <c:grouping val="standard"/>
        <c:varyColors val="0"/>
        <c:ser>
          <c:idx val="4"/>
          <c:order val="3"/>
          <c:tx>
            <c:strRef>
              <c:f>'Contributions to CPIinfl 12mo'!$A$52</c:f>
              <c:strCache>
                <c:ptCount val="1"/>
                <c:pt idx="0">
                  <c:v>All items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'Contributions to CPIinfl 12v2'!$P$52:$BL$52</c:f>
              <c:numCache>
                <c:formatCode>General</c:formatCode>
                <c:ptCount val="49"/>
                <c:pt idx="0">
                  <c:v>-0.42949999999999999</c:v>
                </c:pt>
                <c:pt idx="1">
                  <c:v>-0.52619999999999978</c:v>
                </c:pt>
                <c:pt idx="2">
                  <c:v>-2.0899999999999697E-2</c:v>
                </c:pt>
                <c:pt idx="3">
                  <c:v>0.2629999999999999</c:v>
                </c:pt>
                <c:pt idx="4">
                  <c:v>0.92610000000000015</c:v>
                </c:pt>
                <c:pt idx="5">
                  <c:v>1.2380000000000002</c:v>
                </c:pt>
                <c:pt idx="6">
                  <c:v>1.2215</c:v>
                </c:pt>
                <c:pt idx="7">
                  <c:v>0.76019999999999976</c:v>
                </c:pt>
                <c:pt idx="8">
                  <c:v>4.4000000000000039E-2</c:v>
                </c:pt>
                <c:pt idx="9">
                  <c:v>0.48139999999999983</c:v>
                </c:pt>
                <c:pt idx="10">
                  <c:v>-2.5999999999999801E-2</c:v>
                </c:pt>
                <c:pt idx="11">
                  <c:v>-0.1989000000000003</c:v>
                </c:pt>
                <c:pt idx="12">
                  <c:v>-0.51930000000000009</c:v>
                </c:pt>
                <c:pt idx="13">
                  <c:v>-0.6917000000000002</c:v>
                </c:pt>
                <c:pt idx="14">
                  <c:v>-0.49720000000000009</c:v>
                </c:pt>
                <c:pt idx="15">
                  <c:v>-0.46629999999999994</c:v>
                </c:pt>
                <c:pt idx="16">
                  <c:v>-1.0108000000000001</c:v>
                </c:pt>
                <c:pt idx="17">
                  <c:v>-1.2230000000000001</c:v>
                </c:pt>
                <c:pt idx="18">
                  <c:v>-1.1379999999999999</c:v>
                </c:pt>
                <c:pt idx="19">
                  <c:v>-0.9493999999999998</c:v>
                </c:pt>
                <c:pt idx="20">
                  <c:v>-0.56570000000000009</c:v>
                </c:pt>
                <c:pt idx="21">
                  <c:v>-0.75849999999999995</c:v>
                </c:pt>
                <c:pt idx="22">
                  <c:v>-0.12530000000000019</c:v>
                </c:pt>
                <c:pt idx="23">
                  <c:v>0.37490000000000001</c:v>
                </c:pt>
                <c:pt idx="24">
                  <c:v>0.93540000000000023</c:v>
                </c:pt>
                <c:pt idx="25">
                  <c:v>0.81480000000000019</c:v>
                </c:pt>
                <c:pt idx="26">
                  <c:v>-0.32320000000000015</c:v>
                </c:pt>
                <c:pt idx="27">
                  <c:v>-1.6673</c:v>
                </c:pt>
                <c:pt idx="28">
                  <c:v>-1.6722999999999999</c:v>
                </c:pt>
                <c:pt idx="29">
                  <c:v>-1.0028000000000001</c:v>
                </c:pt>
                <c:pt idx="30">
                  <c:v>-0.82540000000000013</c:v>
                </c:pt>
                <c:pt idx="31">
                  <c:v>-0.44019999999999992</c:v>
                </c:pt>
                <c:pt idx="32">
                  <c:v>-0.34000000000000008</c:v>
                </c:pt>
                <c:pt idx="33">
                  <c:v>-0.58190000000000008</c:v>
                </c:pt>
                <c:pt idx="34">
                  <c:v>-0.8767999999999998</c:v>
                </c:pt>
                <c:pt idx="35">
                  <c:v>-0.92309999999999981</c:v>
                </c:pt>
                <c:pt idx="36">
                  <c:v>-1.0868000000000002</c:v>
                </c:pt>
                <c:pt idx="37">
                  <c:v>-0.65870000000000029</c:v>
                </c:pt>
                <c:pt idx="38">
                  <c:v>1.0805000000000002</c:v>
                </c:pt>
                <c:pt idx="39">
                  <c:v>3.8306</c:v>
                </c:pt>
                <c:pt idx="40">
                  <c:v>4.8748000000000005</c:v>
                </c:pt>
                <c:pt idx="41">
                  <c:v>4.7458</c:v>
                </c:pt>
                <c:pt idx="42">
                  <c:v>4.3794000000000004</c:v>
                </c:pt>
                <c:pt idx="43">
                  <c:v>3.9416999999999995</c:v>
                </c:pt>
                <c:pt idx="44">
                  <c:v>4.0190000000000001</c:v>
                </c:pt>
                <c:pt idx="45">
                  <c:v>5.0397999999999996</c:v>
                </c:pt>
                <c:pt idx="46">
                  <c:v>5.6345000000000001</c:v>
                </c:pt>
                <c:pt idx="47">
                  <c:v>5.6744000000000003</c:v>
                </c:pt>
                <c:pt idx="48">
                  <c:v>6.0800999999999998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E53-4701-A2ED-617663911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736024"/>
        <c:axId val="740736352"/>
      </c:lineChart>
      <c:dateAx>
        <c:axId val="740736024"/>
        <c:scaling>
          <c:orientation val="minMax"/>
        </c:scaling>
        <c:delete val="0"/>
        <c:axPos val="b"/>
        <c:numFmt formatCode="yyyy\-mm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736352"/>
        <c:crossesAt val="-4"/>
        <c:auto val="1"/>
        <c:lblOffset val="100"/>
        <c:baseTimeUnit val="months"/>
        <c:majorUnit val="12"/>
        <c:majorTimeUnit val="months"/>
      </c:dateAx>
      <c:valAx>
        <c:axId val="740736352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Percentage 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73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691293217977378E-2"/>
          <c:y val="0.150116234404679"/>
          <c:w val="0.6716234053507727"/>
          <c:h val="6.2937494200026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Weighted Shares of CPI Components</a:t>
            </a:r>
            <a:r>
              <a:rPr lang="en-US" sz="1800" b="1" baseline="0" dirty="0">
                <a:solidFill>
                  <a:schemeClr val="tx1"/>
                </a:solidFill>
              </a:rPr>
              <a:t>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baseline="0" dirty="0">
                <a:solidFill>
                  <a:schemeClr val="tx1"/>
                </a:solidFill>
              </a:rPr>
              <a:t>Increasing In Specified Ranges</a:t>
            </a:r>
            <a:endParaRPr 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366779770936998E-2"/>
          <c:y val="0.12509305814845781"/>
          <c:w val="0.89755672261323272"/>
          <c:h val="0.72281170411990125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'Weighted shares of the CPI (2)'!$H$17</c:f>
              <c:strCache>
                <c:ptCount val="1"/>
                <c:pt idx="0">
                  <c:v>Less than 0%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'Weighted shares of the CPI (2)'!$A$19:$A$62</c:f>
              <c:numCache>
                <c:formatCode>yyyy\-mm\-dd</c:formatCode>
                <c:ptCount val="44"/>
                <c:pt idx="0">
                  <c:v>43252</c:v>
                </c:pt>
                <c:pt idx="1">
                  <c:v>43282</c:v>
                </c:pt>
                <c:pt idx="2">
                  <c:v>43313</c:v>
                </c:pt>
                <c:pt idx="3">
                  <c:v>43344</c:v>
                </c:pt>
                <c:pt idx="4">
                  <c:v>43374</c:v>
                </c:pt>
                <c:pt idx="5">
                  <c:v>43405</c:v>
                </c:pt>
                <c:pt idx="6">
                  <c:v>43435</c:v>
                </c:pt>
                <c:pt idx="7">
                  <c:v>43466</c:v>
                </c:pt>
                <c:pt idx="8">
                  <c:v>43497</c:v>
                </c:pt>
                <c:pt idx="9">
                  <c:v>43525</c:v>
                </c:pt>
                <c:pt idx="10">
                  <c:v>43556</c:v>
                </c:pt>
                <c:pt idx="11">
                  <c:v>43586</c:v>
                </c:pt>
                <c:pt idx="12">
                  <c:v>43617</c:v>
                </c:pt>
                <c:pt idx="13">
                  <c:v>43647</c:v>
                </c:pt>
                <c:pt idx="14">
                  <c:v>43678</c:v>
                </c:pt>
                <c:pt idx="15">
                  <c:v>43709</c:v>
                </c:pt>
                <c:pt idx="16">
                  <c:v>43739</c:v>
                </c:pt>
                <c:pt idx="17">
                  <c:v>43770</c:v>
                </c:pt>
                <c:pt idx="18">
                  <c:v>43800</c:v>
                </c:pt>
                <c:pt idx="19">
                  <c:v>43831</c:v>
                </c:pt>
                <c:pt idx="20">
                  <c:v>43862</c:v>
                </c:pt>
                <c:pt idx="21">
                  <c:v>43891</c:v>
                </c:pt>
                <c:pt idx="22">
                  <c:v>43922</c:v>
                </c:pt>
                <c:pt idx="23">
                  <c:v>43952</c:v>
                </c:pt>
                <c:pt idx="24">
                  <c:v>43983</c:v>
                </c:pt>
                <c:pt idx="25">
                  <c:v>44013</c:v>
                </c:pt>
                <c:pt idx="26">
                  <c:v>44044</c:v>
                </c:pt>
                <c:pt idx="27">
                  <c:v>44075</c:v>
                </c:pt>
                <c:pt idx="28">
                  <c:v>44105</c:v>
                </c:pt>
                <c:pt idx="29">
                  <c:v>44136</c:v>
                </c:pt>
                <c:pt idx="30">
                  <c:v>44166</c:v>
                </c:pt>
                <c:pt idx="31">
                  <c:v>44197</c:v>
                </c:pt>
                <c:pt idx="32">
                  <c:v>44228</c:v>
                </c:pt>
                <c:pt idx="33">
                  <c:v>44256</c:v>
                </c:pt>
                <c:pt idx="34">
                  <c:v>44287</c:v>
                </c:pt>
                <c:pt idx="35">
                  <c:v>44317</c:v>
                </c:pt>
                <c:pt idx="36">
                  <c:v>44348</c:v>
                </c:pt>
                <c:pt idx="37">
                  <c:v>44378</c:v>
                </c:pt>
                <c:pt idx="38">
                  <c:v>44409</c:v>
                </c:pt>
                <c:pt idx="39">
                  <c:v>44440</c:v>
                </c:pt>
                <c:pt idx="40">
                  <c:v>44470</c:v>
                </c:pt>
                <c:pt idx="41">
                  <c:v>44501</c:v>
                </c:pt>
                <c:pt idx="42">
                  <c:v>44531</c:v>
                </c:pt>
                <c:pt idx="43">
                  <c:v>44562</c:v>
                </c:pt>
              </c:numCache>
            </c:numRef>
          </c:cat>
          <c:val>
            <c:numRef>
              <c:f>'Weighted shares of the CPI (2)'!$H$19:$H$62</c:f>
              <c:numCache>
                <c:formatCode>General</c:formatCode>
                <c:ptCount val="44"/>
                <c:pt idx="0">
                  <c:v>17.761333333333301</c:v>
                </c:pt>
                <c:pt idx="1">
                  <c:v>15.272</c:v>
                </c:pt>
                <c:pt idx="2">
                  <c:v>12.1166666666666</c:v>
                </c:pt>
                <c:pt idx="3">
                  <c:v>11.3716666666666</c:v>
                </c:pt>
                <c:pt idx="4">
                  <c:v>12.365</c:v>
                </c:pt>
                <c:pt idx="5">
                  <c:v>13.040666666666599</c:v>
                </c:pt>
                <c:pt idx="6">
                  <c:v>15.040666666666599</c:v>
                </c:pt>
                <c:pt idx="7">
                  <c:v>15.231</c:v>
                </c:pt>
                <c:pt idx="8">
                  <c:v>16.738333333333301</c:v>
                </c:pt>
                <c:pt idx="9">
                  <c:v>15.15</c:v>
                </c:pt>
                <c:pt idx="10">
                  <c:v>14.389333333333299</c:v>
                </c:pt>
                <c:pt idx="11">
                  <c:v>14.961</c:v>
                </c:pt>
                <c:pt idx="12">
                  <c:v>15.908666666666599</c:v>
                </c:pt>
                <c:pt idx="13">
                  <c:v>17.606999999999999</c:v>
                </c:pt>
                <c:pt idx="14">
                  <c:v>16.5863333333333</c:v>
                </c:pt>
                <c:pt idx="15">
                  <c:v>15.924333333333299</c:v>
                </c:pt>
                <c:pt idx="16">
                  <c:v>14.394</c:v>
                </c:pt>
                <c:pt idx="17">
                  <c:v>14.9933333333333</c:v>
                </c:pt>
                <c:pt idx="18">
                  <c:v>14.272</c:v>
                </c:pt>
                <c:pt idx="19">
                  <c:v>14.4616666666666</c:v>
                </c:pt>
                <c:pt idx="20">
                  <c:v>12.031333333333301</c:v>
                </c:pt>
                <c:pt idx="21">
                  <c:v>15.7023333333333</c:v>
                </c:pt>
                <c:pt idx="22">
                  <c:v>20.489000000000001</c:v>
                </c:pt>
                <c:pt idx="23">
                  <c:v>26.646666666666601</c:v>
                </c:pt>
                <c:pt idx="24">
                  <c:v>27.004999999999999</c:v>
                </c:pt>
                <c:pt idx="25">
                  <c:v>26.660333333333298</c:v>
                </c:pt>
                <c:pt idx="26">
                  <c:v>23.994333333333302</c:v>
                </c:pt>
                <c:pt idx="27">
                  <c:v>21.1323333333333</c:v>
                </c:pt>
                <c:pt idx="28">
                  <c:v>18.803999999999998</c:v>
                </c:pt>
                <c:pt idx="29">
                  <c:v>18.503</c:v>
                </c:pt>
                <c:pt idx="30">
                  <c:v>19.315333333333299</c:v>
                </c:pt>
                <c:pt idx="31">
                  <c:v>19.773333333333301</c:v>
                </c:pt>
                <c:pt idx="32">
                  <c:v>19.283333333333299</c:v>
                </c:pt>
                <c:pt idx="33">
                  <c:v>18.6129999999999</c:v>
                </c:pt>
                <c:pt idx="34">
                  <c:v>15.4176666666666</c:v>
                </c:pt>
                <c:pt idx="35">
                  <c:v>12.755666666666601</c:v>
                </c:pt>
                <c:pt idx="36">
                  <c:v>10.2123333333333</c:v>
                </c:pt>
                <c:pt idx="37">
                  <c:v>8.5233333333333299</c:v>
                </c:pt>
                <c:pt idx="38">
                  <c:v>7.11666666666666</c:v>
                </c:pt>
                <c:pt idx="39">
                  <c:v>5.3316666666666599</c:v>
                </c:pt>
                <c:pt idx="40">
                  <c:v>4.7473333333333301</c:v>
                </c:pt>
                <c:pt idx="41">
                  <c:v>4.1429999999999998</c:v>
                </c:pt>
                <c:pt idx="42">
                  <c:v>3.4906666666666601</c:v>
                </c:pt>
                <c:pt idx="43">
                  <c:v>2.3420000000000001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2-4703-8640-2AA78D12BA4C}"/>
            </c:ext>
          </c:extLst>
        </c:ser>
        <c:ser>
          <c:idx val="0"/>
          <c:order val="1"/>
          <c:tx>
            <c:strRef>
              <c:f>'Weighted shares of the CPI (2)'!$O$17</c:f>
              <c:strCache>
                <c:ptCount val="1"/>
                <c:pt idx="0">
                  <c:v>Between 0% and 2%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'Weighted shares of the CPI (2)'!$A$19:$A$62</c:f>
              <c:numCache>
                <c:formatCode>yyyy\-mm\-dd</c:formatCode>
                <c:ptCount val="44"/>
                <c:pt idx="0">
                  <c:v>43252</c:v>
                </c:pt>
                <c:pt idx="1">
                  <c:v>43282</c:v>
                </c:pt>
                <c:pt idx="2">
                  <c:v>43313</c:v>
                </c:pt>
                <c:pt idx="3">
                  <c:v>43344</c:v>
                </c:pt>
                <c:pt idx="4">
                  <c:v>43374</c:v>
                </c:pt>
                <c:pt idx="5">
                  <c:v>43405</c:v>
                </c:pt>
                <c:pt idx="6">
                  <c:v>43435</c:v>
                </c:pt>
                <c:pt idx="7">
                  <c:v>43466</c:v>
                </c:pt>
                <c:pt idx="8">
                  <c:v>43497</c:v>
                </c:pt>
                <c:pt idx="9">
                  <c:v>43525</c:v>
                </c:pt>
                <c:pt idx="10">
                  <c:v>43556</c:v>
                </c:pt>
                <c:pt idx="11">
                  <c:v>43586</c:v>
                </c:pt>
                <c:pt idx="12">
                  <c:v>43617</c:v>
                </c:pt>
                <c:pt idx="13">
                  <c:v>43647</c:v>
                </c:pt>
                <c:pt idx="14">
                  <c:v>43678</c:v>
                </c:pt>
                <c:pt idx="15">
                  <c:v>43709</c:v>
                </c:pt>
                <c:pt idx="16">
                  <c:v>43739</c:v>
                </c:pt>
                <c:pt idx="17">
                  <c:v>43770</c:v>
                </c:pt>
                <c:pt idx="18">
                  <c:v>43800</c:v>
                </c:pt>
                <c:pt idx="19">
                  <c:v>43831</c:v>
                </c:pt>
                <c:pt idx="20">
                  <c:v>43862</c:v>
                </c:pt>
                <c:pt idx="21">
                  <c:v>43891</c:v>
                </c:pt>
                <c:pt idx="22">
                  <c:v>43922</c:v>
                </c:pt>
                <c:pt idx="23">
                  <c:v>43952</c:v>
                </c:pt>
                <c:pt idx="24">
                  <c:v>43983</c:v>
                </c:pt>
                <c:pt idx="25">
                  <c:v>44013</c:v>
                </c:pt>
                <c:pt idx="26">
                  <c:v>44044</c:v>
                </c:pt>
                <c:pt idx="27">
                  <c:v>44075</c:v>
                </c:pt>
                <c:pt idx="28">
                  <c:v>44105</c:v>
                </c:pt>
                <c:pt idx="29">
                  <c:v>44136</c:v>
                </c:pt>
                <c:pt idx="30">
                  <c:v>44166</c:v>
                </c:pt>
                <c:pt idx="31">
                  <c:v>44197</c:v>
                </c:pt>
                <c:pt idx="32">
                  <c:v>44228</c:v>
                </c:pt>
                <c:pt idx="33">
                  <c:v>44256</c:v>
                </c:pt>
                <c:pt idx="34">
                  <c:v>44287</c:v>
                </c:pt>
                <c:pt idx="35">
                  <c:v>44317</c:v>
                </c:pt>
                <c:pt idx="36">
                  <c:v>44348</c:v>
                </c:pt>
                <c:pt idx="37">
                  <c:v>44378</c:v>
                </c:pt>
                <c:pt idx="38">
                  <c:v>44409</c:v>
                </c:pt>
                <c:pt idx="39">
                  <c:v>44440</c:v>
                </c:pt>
                <c:pt idx="40">
                  <c:v>44470</c:v>
                </c:pt>
                <c:pt idx="41">
                  <c:v>44501</c:v>
                </c:pt>
                <c:pt idx="42">
                  <c:v>44531</c:v>
                </c:pt>
                <c:pt idx="43">
                  <c:v>44562</c:v>
                </c:pt>
              </c:numCache>
            </c:numRef>
          </c:cat>
          <c:val>
            <c:numRef>
              <c:f>'Weighted shares of the CPI (2)'!$O$19:$O$62</c:f>
              <c:numCache>
                <c:formatCode>General</c:formatCode>
                <c:ptCount val="44"/>
                <c:pt idx="0">
                  <c:v>22.183333333333398</c:v>
                </c:pt>
                <c:pt idx="1">
                  <c:v>23.927333333333401</c:v>
                </c:pt>
                <c:pt idx="2">
                  <c:v>27.562000000000101</c:v>
                </c:pt>
                <c:pt idx="3">
                  <c:v>27.691333333333404</c:v>
                </c:pt>
                <c:pt idx="4">
                  <c:v>26.292999999999999</c:v>
                </c:pt>
                <c:pt idx="5">
                  <c:v>23.342666666666798</c:v>
                </c:pt>
                <c:pt idx="6">
                  <c:v>21.065000000000101</c:v>
                </c:pt>
                <c:pt idx="7">
                  <c:v>21.329333333333402</c:v>
                </c:pt>
                <c:pt idx="8">
                  <c:v>22.478333333333396</c:v>
                </c:pt>
                <c:pt idx="9">
                  <c:v>26.5506666666667</c:v>
                </c:pt>
                <c:pt idx="10">
                  <c:v>28.989000000000104</c:v>
                </c:pt>
                <c:pt idx="11">
                  <c:v>31.179666666666698</c:v>
                </c:pt>
                <c:pt idx="12">
                  <c:v>31.982333333333401</c:v>
                </c:pt>
                <c:pt idx="13">
                  <c:v>32.820333333333402</c:v>
                </c:pt>
                <c:pt idx="14">
                  <c:v>31.528000000000098</c:v>
                </c:pt>
                <c:pt idx="15">
                  <c:v>29.9196666666667</c:v>
                </c:pt>
                <c:pt idx="16">
                  <c:v>29.2203333333334</c:v>
                </c:pt>
                <c:pt idx="17">
                  <c:v>29.161666666666701</c:v>
                </c:pt>
                <c:pt idx="18">
                  <c:v>28.522000000000105</c:v>
                </c:pt>
                <c:pt idx="19">
                  <c:v>26.855333333333498</c:v>
                </c:pt>
                <c:pt idx="20">
                  <c:v>28.002333333333397</c:v>
                </c:pt>
                <c:pt idx="21">
                  <c:v>25.731000000000101</c:v>
                </c:pt>
                <c:pt idx="22">
                  <c:v>21.678999999999998</c:v>
                </c:pt>
                <c:pt idx="23">
                  <c:v>13.917000000000098</c:v>
                </c:pt>
                <c:pt idx="24">
                  <c:v>11.053666666666704</c:v>
                </c:pt>
                <c:pt idx="25">
                  <c:v>10.0700000000001</c:v>
                </c:pt>
                <c:pt idx="26">
                  <c:v>13.001666666666701</c:v>
                </c:pt>
                <c:pt idx="27">
                  <c:v>15.619666666666703</c:v>
                </c:pt>
                <c:pt idx="28">
                  <c:v>17.446666666666705</c:v>
                </c:pt>
                <c:pt idx="29">
                  <c:v>18.271999999999998</c:v>
                </c:pt>
                <c:pt idx="30">
                  <c:v>16.693000000000097</c:v>
                </c:pt>
                <c:pt idx="31">
                  <c:v>15.225000000000005</c:v>
                </c:pt>
                <c:pt idx="32">
                  <c:v>16.635999999999999</c:v>
                </c:pt>
                <c:pt idx="33">
                  <c:v>18.277666666666796</c:v>
                </c:pt>
                <c:pt idx="34">
                  <c:v>21.468000000000103</c:v>
                </c:pt>
                <c:pt idx="35">
                  <c:v>20.095666666666702</c:v>
                </c:pt>
                <c:pt idx="36">
                  <c:v>20.157000000000103</c:v>
                </c:pt>
                <c:pt idx="37">
                  <c:v>19.725999999999967</c:v>
                </c:pt>
                <c:pt idx="38">
                  <c:v>17.401666666666642</c:v>
                </c:pt>
                <c:pt idx="39">
                  <c:v>13.310333333333336</c:v>
                </c:pt>
                <c:pt idx="40">
                  <c:v>8.0513333333333748</c:v>
                </c:pt>
                <c:pt idx="41">
                  <c:v>6.7429999999999959</c:v>
                </c:pt>
                <c:pt idx="42">
                  <c:v>6.7376666666667351</c:v>
                </c:pt>
                <c:pt idx="43">
                  <c:v>7.7573333333334045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22-4703-8640-2AA78D12BA4C}"/>
            </c:ext>
          </c:extLst>
        </c:ser>
        <c:ser>
          <c:idx val="2"/>
          <c:order val="2"/>
          <c:tx>
            <c:strRef>
              <c:f>'Weighted shares of the CPI (2)'!$D$17</c:f>
              <c:strCache>
                <c:ptCount val="1"/>
                <c:pt idx="0">
                  <c:v>Between 2% and 4%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'Weighted shares of the CPI (2)'!$A$19:$A$62</c:f>
              <c:numCache>
                <c:formatCode>yyyy\-mm\-dd</c:formatCode>
                <c:ptCount val="44"/>
                <c:pt idx="0">
                  <c:v>43252</c:v>
                </c:pt>
                <c:pt idx="1">
                  <c:v>43282</c:v>
                </c:pt>
                <c:pt idx="2">
                  <c:v>43313</c:v>
                </c:pt>
                <c:pt idx="3">
                  <c:v>43344</c:v>
                </c:pt>
                <c:pt idx="4">
                  <c:v>43374</c:v>
                </c:pt>
                <c:pt idx="5">
                  <c:v>43405</c:v>
                </c:pt>
                <c:pt idx="6">
                  <c:v>43435</c:v>
                </c:pt>
                <c:pt idx="7">
                  <c:v>43466</c:v>
                </c:pt>
                <c:pt idx="8">
                  <c:v>43497</c:v>
                </c:pt>
                <c:pt idx="9">
                  <c:v>43525</c:v>
                </c:pt>
                <c:pt idx="10">
                  <c:v>43556</c:v>
                </c:pt>
                <c:pt idx="11">
                  <c:v>43586</c:v>
                </c:pt>
                <c:pt idx="12">
                  <c:v>43617</c:v>
                </c:pt>
                <c:pt idx="13">
                  <c:v>43647</c:v>
                </c:pt>
                <c:pt idx="14">
                  <c:v>43678</c:v>
                </c:pt>
                <c:pt idx="15">
                  <c:v>43709</c:v>
                </c:pt>
                <c:pt idx="16">
                  <c:v>43739</c:v>
                </c:pt>
                <c:pt idx="17">
                  <c:v>43770</c:v>
                </c:pt>
                <c:pt idx="18">
                  <c:v>43800</c:v>
                </c:pt>
                <c:pt idx="19">
                  <c:v>43831</c:v>
                </c:pt>
                <c:pt idx="20">
                  <c:v>43862</c:v>
                </c:pt>
                <c:pt idx="21">
                  <c:v>43891</c:v>
                </c:pt>
                <c:pt idx="22">
                  <c:v>43922</c:v>
                </c:pt>
                <c:pt idx="23">
                  <c:v>43952</c:v>
                </c:pt>
                <c:pt idx="24">
                  <c:v>43983</c:v>
                </c:pt>
                <c:pt idx="25">
                  <c:v>44013</c:v>
                </c:pt>
                <c:pt idx="26">
                  <c:v>44044</c:v>
                </c:pt>
                <c:pt idx="27">
                  <c:v>44075</c:v>
                </c:pt>
                <c:pt idx="28">
                  <c:v>44105</c:v>
                </c:pt>
                <c:pt idx="29">
                  <c:v>44136</c:v>
                </c:pt>
                <c:pt idx="30">
                  <c:v>44166</c:v>
                </c:pt>
                <c:pt idx="31">
                  <c:v>44197</c:v>
                </c:pt>
                <c:pt idx="32">
                  <c:v>44228</c:v>
                </c:pt>
                <c:pt idx="33">
                  <c:v>44256</c:v>
                </c:pt>
                <c:pt idx="34">
                  <c:v>44287</c:v>
                </c:pt>
                <c:pt idx="35">
                  <c:v>44317</c:v>
                </c:pt>
                <c:pt idx="36">
                  <c:v>44348</c:v>
                </c:pt>
                <c:pt idx="37">
                  <c:v>44378</c:v>
                </c:pt>
                <c:pt idx="38">
                  <c:v>44409</c:v>
                </c:pt>
                <c:pt idx="39">
                  <c:v>44440</c:v>
                </c:pt>
                <c:pt idx="40">
                  <c:v>44470</c:v>
                </c:pt>
                <c:pt idx="41">
                  <c:v>44501</c:v>
                </c:pt>
                <c:pt idx="42">
                  <c:v>44531</c:v>
                </c:pt>
                <c:pt idx="43">
                  <c:v>44562</c:v>
                </c:pt>
              </c:numCache>
            </c:numRef>
          </c:cat>
          <c:val>
            <c:numRef>
              <c:f>'Weighted shares of the CPI (2)'!$D$19:$D$62</c:f>
              <c:numCache>
                <c:formatCode>General</c:formatCode>
                <c:ptCount val="44"/>
                <c:pt idx="0">
                  <c:v>49.448999999999998</c:v>
                </c:pt>
                <c:pt idx="1">
                  <c:v>52.212666666666699</c:v>
                </c:pt>
                <c:pt idx="2">
                  <c:v>52.350666666666697</c:v>
                </c:pt>
                <c:pt idx="3">
                  <c:v>51.387333333333302</c:v>
                </c:pt>
                <c:pt idx="4">
                  <c:v>52.457000000000001</c:v>
                </c:pt>
                <c:pt idx="5">
                  <c:v>55.049333333333301</c:v>
                </c:pt>
                <c:pt idx="6">
                  <c:v>58.116999999999997</c:v>
                </c:pt>
                <c:pt idx="7">
                  <c:v>58.407333333333298</c:v>
                </c:pt>
                <c:pt idx="8">
                  <c:v>56.899666666666697</c:v>
                </c:pt>
                <c:pt idx="9">
                  <c:v>54.448666666666703</c:v>
                </c:pt>
                <c:pt idx="10">
                  <c:v>52.576666666666704</c:v>
                </c:pt>
                <c:pt idx="11">
                  <c:v>50.11</c:v>
                </c:pt>
                <c:pt idx="12">
                  <c:v>48.656333333333301</c:v>
                </c:pt>
                <c:pt idx="13">
                  <c:v>46.4776666666667</c:v>
                </c:pt>
                <c:pt idx="14">
                  <c:v>48.566333333333397</c:v>
                </c:pt>
                <c:pt idx="15">
                  <c:v>50.581666666666699</c:v>
                </c:pt>
                <c:pt idx="16">
                  <c:v>52.878333333333302</c:v>
                </c:pt>
                <c:pt idx="17">
                  <c:v>52.188666666666698</c:v>
                </c:pt>
                <c:pt idx="18">
                  <c:v>52.652333333333303</c:v>
                </c:pt>
                <c:pt idx="19">
                  <c:v>53.195666666666703</c:v>
                </c:pt>
                <c:pt idx="20">
                  <c:v>52.435666666666698</c:v>
                </c:pt>
                <c:pt idx="21">
                  <c:v>51.129666666666701</c:v>
                </c:pt>
                <c:pt idx="22">
                  <c:v>49.922333333333299</c:v>
                </c:pt>
                <c:pt idx="23">
                  <c:v>50.805</c:v>
                </c:pt>
                <c:pt idx="24">
                  <c:v>51.722333333333303</c:v>
                </c:pt>
                <c:pt idx="25">
                  <c:v>50.014333333333298</c:v>
                </c:pt>
                <c:pt idx="26">
                  <c:v>48.905999999999999</c:v>
                </c:pt>
                <c:pt idx="27">
                  <c:v>46.8496666666667</c:v>
                </c:pt>
                <c:pt idx="28">
                  <c:v>48.036999999999999</c:v>
                </c:pt>
                <c:pt idx="29">
                  <c:v>47.610999999999997</c:v>
                </c:pt>
                <c:pt idx="30">
                  <c:v>48.959333333333298</c:v>
                </c:pt>
                <c:pt idx="31">
                  <c:v>49.853666666666697</c:v>
                </c:pt>
                <c:pt idx="32">
                  <c:v>48.307333333333297</c:v>
                </c:pt>
                <c:pt idx="33">
                  <c:v>46.530999999999999</c:v>
                </c:pt>
                <c:pt idx="34">
                  <c:v>45.031333333333301</c:v>
                </c:pt>
                <c:pt idx="35">
                  <c:v>44.408999999999999</c:v>
                </c:pt>
                <c:pt idx="36">
                  <c:v>42.328333333333298</c:v>
                </c:pt>
                <c:pt idx="37">
                  <c:v>39.741999999999997</c:v>
                </c:pt>
                <c:pt idx="38">
                  <c:v>42.725333333333303</c:v>
                </c:pt>
                <c:pt idx="39">
                  <c:v>48.2573333333333</c:v>
                </c:pt>
                <c:pt idx="40">
                  <c:v>52.698</c:v>
                </c:pt>
                <c:pt idx="41">
                  <c:v>53.329666666666697</c:v>
                </c:pt>
                <c:pt idx="42">
                  <c:v>51.120333333333399</c:v>
                </c:pt>
                <c:pt idx="43">
                  <c:v>41.223666666666702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22-4703-8640-2AA78D12BA4C}"/>
            </c:ext>
          </c:extLst>
        </c:ser>
        <c:ser>
          <c:idx val="1"/>
          <c:order val="3"/>
          <c:tx>
            <c:strRef>
              <c:f>'Weighted shares of the CPI (2)'!$P$17</c:f>
              <c:strCache>
                <c:ptCount val="1"/>
                <c:pt idx="0">
                  <c:v>More than 4%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'Weighted shares of the CPI (2)'!$A$19:$A$62</c:f>
              <c:numCache>
                <c:formatCode>yyyy\-mm\-dd</c:formatCode>
                <c:ptCount val="44"/>
                <c:pt idx="0">
                  <c:v>43252</c:v>
                </c:pt>
                <c:pt idx="1">
                  <c:v>43282</c:v>
                </c:pt>
                <c:pt idx="2">
                  <c:v>43313</c:v>
                </c:pt>
                <c:pt idx="3">
                  <c:v>43344</c:v>
                </c:pt>
                <c:pt idx="4">
                  <c:v>43374</c:v>
                </c:pt>
                <c:pt idx="5">
                  <c:v>43405</c:v>
                </c:pt>
                <c:pt idx="6">
                  <c:v>43435</c:v>
                </c:pt>
                <c:pt idx="7">
                  <c:v>43466</c:v>
                </c:pt>
                <c:pt idx="8">
                  <c:v>43497</c:v>
                </c:pt>
                <c:pt idx="9">
                  <c:v>43525</c:v>
                </c:pt>
                <c:pt idx="10">
                  <c:v>43556</c:v>
                </c:pt>
                <c:pt idx="11">
                  <c:v>43586</c:v>
                </c:pt>
                <c:pt idx="12">
                  <c:v>43617</c:v>
                </c:pt>
                <c:pt idx="13">
                  <c:v>43647</c:v>
                </c:pt>
                <c:pt idx="14">
                  <c:v>43678</c:v>
                </c:pt>
                <c:pt idx="15">
                  <c:v>43709</c:v>
                </c:pt>
                <c:pt idx="16">
                  <c:v>43739</c:v>
                </c:pt>
                <c:pt idx="17">
                  <c:v>43770</c:v>
                </c:pt>
                <c:pt idx="18">
                  <c:v>43800</c:v>
                </c:pt>
                <c:pt idx="19">
                  <c:v>43831</c:v>
                </c:pt>
                <c:pt idx="20">
                  <c:v>43862</c:v>
                </c:pt>
                <c:pt idx="21">
                  <c:v>43891</c:v>
                </c:pt>
                <c:pt idx="22">
                  <c:v>43922</c:v>
                </c:pt>
                <c:pt idx="23">
                  <c:v>43952</c:v>
                </c:pt>
                <c:pt idx="24">
                  <c:v>43983</c:v>
                </c:pt>
                <c:pt idx="25">
                  <c:v>44013</c:v>
                </c:pt>
                <c:pt idx="26">
                  <c:v>44044</c:v>
                </c:pt>
                <c:pt idx="27">
                  <c:v>44075</c:v>
                </c:pt>
                <c:pt idx="28">
                  <c:v>44105</c:v>
                </c:pt>
                <c:pt idx="29">
                  <c:v>44136</c:v>
                </c:pt>
                <c:pt idx="30">
                  <c:v>44166</c:v>
                </c:pt>
                <c:pt idx="31">
                  <c:v>44197</c:v>
                </c:pt>
                <c:pt idx="32">
                  <c:v>44228</c:v>
                </c:pt>
                <c:pt idx="33">
                  <c:v>44256</c:v>
                </c:pt>
                <c:pt idx="34">
                  <c:v>44287</c:v>
                </c:pt>
                <c:pt idx="35">
                  <c:v>44317</c:v>
                </c:pt>
                <c:pt idx="36">
                  <c:v>44348</c:v>
                </c:pt>
                <c:pt idx="37">
                  <c:v>44378</c:v>
                </c:pt>
                <c:pt idx="38">
                  <c:v>44409</c:v>
                </c:pt>
                <c:pt idx="39">
                  <c:v>44440</c:v>
                </c:pt>
                <c:pt idx="40">
                  <c:v>44470</c:v>
                </c:pt>
                <c:pt idx="41">
                  <c:v>44501</c:v>
                </c:pt>
                <c:pt idx="42">
                  <c:v>44531</c:v>
                </c:pt>
                <c:pt idx="43">
                  <c:v>44562</c:v>
                </c:pt>
              </c:numCache>
            </c:numRef>
          </c:cat>
          <c:val>
            <c:numRef>
              <c:f>'Weighted shares of the CPI (2)'!$P$19:$P$62</c:f>
              <c:numCache>
                <c:formatCode>General</c:formatCode>
                <c:ptCount val="44"/>
                <c:pt idx="0">
                  <c:v>10.606333333333303</c:v>
                </c:pt>
                <c:pt idx="1">
                  <c:v>8.5879999999999015</c:v>
                </c:pt>
                <c:pt idx="2">
                  <c:v>7.9706666666666024</c:v>
                </c:pt>
                <c:pt idx="3">
                  <c:v>9.5496666666666954</c:v>
                </c:pt>
                <c:pt idx="4">
                  <c:v>8.884999999999998</c:v>
                </c:pt>
                <c:pt idx="5">
                  <c:v>8.5673333333333019</c:v>
                </c:pt>
                <c:pt idx="6">
                  <c:v>5.7773333333333028</c:v>
                </c:pt>
                <c:pt idx="7">
                  <c:v>5.0323333333332982</c:v>
                </c:pt>
                <c:pt idx="8">
                  <c:v>3.8836666666666062</c:v>
                </c:pt>
                <c:pt idx="9">
                  <c:v>3.8506666666665978</c:v>
                </c:pt>
                <c:pt idx="10">
                  <c:v>4.0449999999998951</c:v>
                </c:pt>
                <c:pt idx="11">
                  <c:v>3.7493333333333041</c:v>
                </c:pt>
                <c:pt idx="12">
                  <c:v>3.4526666666667012</c:v>
                </c:pt>
                <c:pt idx="13">
                  <c:v>3.0949999999998994</c:v>
                </c:pt>
                <c:pt idx="14">
                  <c:v>3.3193333333332049</c:v>
                </c:pt>
                <c:pt idx="15">
                  <c:v>3.5743333333332998</c:v>
                </c:pt>
                <c:pt idx="16">
                  <c:v>3.5073333333332997</c:v>
                </c:pt>
                <c:pt idx="17">
                  <c:v>3.6563333333333006</c:v>
                </c:pt>
                <c:pt idx="18">
                  <c:v>4.5536666666665937</c:v>
                </c:pt>
                <c:pt idx="19">
                  <c:v>5.4873333333331971</c:v>
                </c:pt>
                <c:pt idx="20">
                  <c:v>7.5306666666666047</c:v>
                </c:pt>
                <c:pt idx="21">
                  <c:v>7.4369999999998981</c:v>
                </c:pt>
                <c:pt idx="22">
                  <c:v>7.9096666666667019</c:v>
                </c:pt>
                <c:pt idx="23">
                  <c:v>8.631333333333302</c:v>
                </c:pt>
                <c:pt idx="24">
                  <c:v>10.218999999999994</c:v>
                </c:pt>
                <c:pt idx="25">
                  <c:v>13.255333333333304</c:v>
                </c:pt>
                <c:pt idx="26">
                  <c:v>14.097999999999999</c:v>
                </c:pt>
                <c:pt idx="27">
                  <c:v>16.398333333333298</c:v>
                </c:pt>
                <c:pt idx="28">
                  <c:v>15.712333333333298</c:v>
                </c:pt>
                <c:pt idx="29">
                  <c:v>15.614000000000004</c:v>
                </c:pt>
                <c:pt idx="30">
                  <c:v>15.032333333333305</c:v>
                </c:pt>
                <c:pt idx="31">
                  <c:v>15.147999999999996</c:v>
                </c:pt>
                <c:pt idx="32">
                  <c:v>15.773333333333404</c:v>
                </c:pt>
                <c:pt idx="33">
                  <c:v>16.578333333333305</c:v>
                </c:pt>
                <c:pt idx="34">
                  <c:v>18.082999999999998</c:v>
                </c:pt>
                <c:pt idx="35">
                  <c:v>22.7396666666667</c:v>
                </c:pt>
                <c:pt idx="36">
                  <c:v>27.302333333333301</c:v>
                </c:pt>
                <c:pt idx="37">
                  <c:v>32.008666666666706</c:v>
                </c:pt>
                <c:pt idx="38">
                  <c:v>32.756333333333394</c:v>
                </c:pt>
                <c:pt idx="39">
                  <c:v>33.100666666666704</c:v>
                </c:pt>
                <c:pt idx="40">
                  <c:v>34.503333333333295</c:v>
                </c:pt>
                <c:pt idx="41">
                  <c:v>35.784333333333308</c:v>
                </c:pt>
                <c:pt idx="42">
                  <c:v>38.651333333333206</c:v>
                </c:pt>
                <c:pt idx="43">
                  <c:v>48.676999999999893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22-4703-8640-2AA78D12B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2124192"/>
        <c:axId val="1002120256"/>
      </c:barChart>
      <c:dateAx>
        <c:axId val="1002124192"/>
        <c:scaling>
          <c:orientation val="minMax"/>
          <c:min val="43466"/>
        </c:scaling>
        <c:delete val="0"/>
        <c:axPos val="b"/>
        <c:numFmt formatCode="yyyy\-mm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120256"/>
        <c:crosses val="autoZero"/>
        <c:auto val="1"/>
        <c:lblOffset val="100"/>
        <c:baseTimeUnit val="months"/>
        <c:majorUnit val="12"/>
        <c:majorTimeUnit val="months"/>
      </c:dateAx>
      <c:valAx>
        <c:axId val="10021202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21241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b="1" dirty="0">
                <a:solidFill>
                  <a:schemeClr val="tx1"/>
                </a:solidFill>
              </a:rPr>
              <a:t>Real Consumer Spending, Relative Prices, and Supply-Chain Pressures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605424321959752E-2"/>
          <c:y val="0.13712962962962963"/>
          <c:w val="0.88586645419322585"/>
          <c:h val="0.72066856226305043"/>
        </c:manualLayout>
      </c:layout>
      <c:lineChart>
        <c:grouping val="standard"/>
        <c:varyColors val="0"/>
        <c:ser>
          <c:idx val="0"/>
          <c:order val="0"/>
          <c:tx>
            <c:v>Real outlays on goods (left axis)</c:v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'figure 3'!$A$30:$A$69</c:f>
              <c:numCache>
                <c:formatCode>yyyy\-mm\-dd</c:formatCode>
                <c:ptCount val="40"/>
                <c:pt idx="0">
                  <c:v>40909</c:v>
                </c:pt>
                <c:pt idx="1">
                  <c:v>41000</c:v>
                </c:pt>
                <c:pt idx="2">
                  <c:v>41091</c:v>
                </c:pt>
                <c:pt idx="3">
                  <c:v>41183</c:v>
                </c:pt>
                <c:pt idx="4">
                  <c:v>41275</c:v>
                </c:pt>
                <c:pt idx="5">
                  <c:v>41365</c:v>
                </c:pt>
                <c:pt idx="6">
                  <c:v>41456</c:v>
                </c:pt>
                <c:pt idx="7">
                  <c:v>41548</c:v>
                </c:pt>
                <c:pt idx="8">
                  <c:v>41640</c:v>
                </c:pt>
                <c:pt idx="9">
                  <c:v>41730</c:v>
                </c:pt>
                <c:pt idx="10">
                  <c:v>41821</c:v>
                </c:pt>
                <c:pt idx="11">
                  <c:v>41913</c:v>
                </c:pt>
                <c:pt idx="12">
                  <c:v>42005</c:v>
                </c:pt>
                <c:pt idx="13">
                  <c:v>42095</c:v>
                </c:pt>
                <c:pt idx="14">
                  <c:v>42186</c:v>
                </c:pt>
                <c:pt idx="15">
                  <c:v>42278</c:v>
                </c:pt>
                <c:pt idx="16">
                  <c:v>42370</c:v>
                </c:pt>
                <c:pt idx="17">
                  <c:v>42461</c:v>
                </c:pt>
                <c:pt idx="18">
                  <c:v>42552</c:v>
                </c:pt>
                <c:pt idx="19">
                  <c:v>42644</c:v>
                </c:pt>
                <c:pt idx="20">
                  <c:v>42736</c:v>
                </c:pt>
                <c:pt idx="21">
                  <c:v>42826</c:v>
                </c:pt>
                <c:pt idx="22">
                  <c:v>42917</c:v>
                </c:pt>
                <c:pt idx="23">
                  <c:v>43009</c:v>
                </c:pt>
                <c:pt idx="24">
                  <c:v>43101</c:v>
                </c:pt>
                <c:pt idx="25">
                  <c:v>43191</c:v>
                </c:pt>
                <c:pt idx="26">
                  <c:v>43282</c:v>
                </c:pt>
                <c:pt idx="27">
                  <c:v>43374</c:v>
                </c:pt>
                <c:pt idx="28">
                  <c:v>43466</c:v>
                </c:pt>
                <c:pt idx="29">
                  <c:v>43556</c:v>
                </c:pt>
                <c:pt idx="30">
                  <c:v>43647</c:v>
                </c:pt>
                <c:pt idx="31">
                  <c:v>43739</c:v>
                </c:pt>
                <c:pt idx="32">
                  <c:v>43831</c:v>
                </c:pt>
                <c:pt idx="33">
                  <c:v>43922</c:v>
                </c:pt>
                <c:pt idx="34">
                  <c:v>44013</c:v>
                </c:pt>
                <c:pt idx="35">
                  <c:v>44105</c:v>
                </c:pt>
                <c:pt idx="36">
                  <c:v>44197</c:v>
                </c:pt>
                <c:pt idx="37">
                  <c:v>44287</c:v>
                </c:pt>
                <c:pt idx="38">
                  <c:v>44378</c:v>
                </c:pt>
                <c:pt idx="39">
                  <c:v>44470</c:v>
                </c:pt>
              </c:numCache>
            </c:numRef>
          </c:cat>
          <c:val>
            <c:numRef>
              <c:f>'figure 3'!$B$30:$B$69</c:f>
              <c:numCache>
                <c:formatCode>0.00</c:formatCode>
                <c:ptCount val="40"/>
                <c:pt idx="0">
                  <c:v>99.616</c:v>
                </c:pt>
                <c:pt idx="1">
                  <c:v>99.597999999999999</c:v>
                </c:pt>
                <c:pt idx="2">
                  <c:v>100.03700000000001</c:v>
                </c:pt>
                <c:pt idx="3">
                  <c:v>100.74900000000001</c:v>
                </c:pt>
                <c:pt idx="4">
                  <c:v>102.48100000000001</c:v>
                </c:pt>
                <c:pt idx="5">
                  <c:v>102.55400000000002</c:v>
                </c:pt>
                <c:pt idx="6">
                  <c:v>103.29</c:v>
                </c:pt>
                <c:pt idx="7">
                  <c:v>104.26400000000001</c:v>
                </c:pt>
                <c:pt idx="8">
                  <c:v>104.95700000000001</c:v>
                </c:pt>
                <c:pt idx="9">
                  <c:v>106.843</c:v>
                </c:pt>
                <c:pt idx="10">
                  <c:v>108.074</c:v>
                </c:pt>
                <c:pt idx="11">
                  <c:v>109.52800000000001</c:v>
                </c:pt>
                <c:pt idx="12">
                  <c:v>110.83800000000001</c:v>
                </c:pt>
                <c:pt idx="13">
                  <c:v>112.01200000000001</c:v>
                </c:pt>
                <c:pt idx="14">
                  <c:v>113.26900000000001</c:v>
                </c:pt>
                <c:pt idx="15">
                  <c:v>113.70900000000002</c:v>
                </c:pt>
                <c:pt idx="16">
                  <c:v>114.849</c:v>
                </c:pt>
                <c:pt idx="17">
                  <c:v>115.851</c:v>
                </c:pt>
                <c:pt idx="18">
                  <c:v>116.992</c:v>
                </c:pt>
                <c:pt idx="19">
                  <c:v>117.62100000000001</c:v>
                </c:pt>
                <c:pt idx="20">
                  <c:v>118.63</c:v>
                </c:pt>
                <c:pt idx="21">
                  <c:v>119.88400000000001</c:v>
                </c:pt>
                <c:pt idx="22">
                  <c:v>121.182</c:v>
                </c:pt>
                <c:pt idx="23">
                  <c:v>123.59500000000001</c:v>
                </c:pt>
                <c:pt idx="24">
                  <c:v>124.02900000000001</c:v>
                </c:pt>
                <c:pt idx="25">
                  <c:v>125.32000000000001</c:v>
                </c:pt>
                <c:pt idx="26">
                  <c:v>126.21599999999999</c:v>
                </c:pt>
                <c:pt idx="27">
                  <c:v>126.87100000000002</c:v>
                </c:pt>
                <c:pt idx="28">
                  <c:v>127.29299999999999</c:v>
                </c:pt>
                <c:pt idx="29">
                  <c:v>129.452</c:v>
                </c:pt>
                <c:pt idx="30">
                  <c:v>131.00000000000003</c:v>
                </c:pt>
                <c:pt idx="31">
                  <c:v>131.59</c:v>
                </c:pt>
                <c:pt idx="32">
                  <c:v>131.68</c:v>
                </c:pt>
                <c:pt idx="33">
                  <c:v>128.261</c:v>
                </c:pt>
                <c:pt idx="34">
                  <c:v>141.81700000000001</c:v>
                </c:pt>
                <c:pt idx="35">
                  <c:v>141.709</c:v>
                </c:pt>
                <c:pt idx="36">
                  <c:v>150.55099999999973</c:v>
                </c:pt>
                <c:pt idx="37">
                  <c:v>155.227</c:v>
                </c:pt>
                <c:pt idx="38">
                  <c:v>151.69600000000003</c:v>
                </c:pt>
                <c:pt idx="39">
                  <c:v>151.88100000000003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EE-4254-8FEC-80855252F800}"/>
            </c:ext>
          </c:extLst>
        </c:ser>
        <c:ser>
          <c:idx val="1"/>
          <c:order val="1"/>
          <c:tx>
            <c:v>Real outlays on services (left axis)</c:v>
          </c:tx>
          <c:spPr>
            <a:ln w="349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'figure 3'!$A$30:$A$69</c:f>
              <c:numCache>
                <c:formatCode>yyyy\-mm\-dd</c:formatCode>
                <c:ptCount val="40"/>
                <c:pt idx="0">
                  <c:v>40909</c:v>
                </c:pt>
                <c:pt idx="1">
                  <c:v>41000</c:v>
                </c:pt>
                <c:pt idx="2">
                  <c:v>41091</c:v>
                </c:pt>
                <c:pt idx="3">
                  <c:v>41183</c:v>
                </c:pt>
                <c:pt idx="4">
                  <c:v>41275</c:v>
                </c:pt>
                <c:pt idx="5">
                  <c:v>41365</c:v>
                </c:pt>
                <c:pt idx="6">
                  <c:v>41456</c:v>
                </c:pt>
                <c:pt idx="7">
                  <c:v>41548</c:v>
                </c:pt>
                <c:pt idx="8">
                  <c:v>41640</c:v>
                </c:pt>
                <c:pt idx="9">
                  <c:v>41730</c:v>
                </c:pt>
                <c:pt idx="10">
                  <c:v>41821</c:v>
                </c:pt>
                <c:pt idx="11">
                  <c:v>41913</c:v>
                </c:pt>
                <c:pt idx="12">
                  <c:v>42005</c:v>
                </c:pt>
                <c:pt idx="13">
                  <c:v>42095</c:v>
                </c:pt>
                <c:pt idx="14">
                  <c:v>42186</c:v>
                </c:pt>
                <c:pt idx="15">
                  <c:v>42278</c:v>
                </c:pt>
                <c:pt idx="16">
                  <c:v>42370</c:v>
                </c:pt>
                <c:pt idx="17">
                  <c:v>42461</c:v>
                </c:pt>
                <c:pt idx="18">
                  <c:v>42552</c:v>
                </c:pt>
                <c:pt idx="19">
                  <c:v>42644</c:v>
                </c:pt>
                <c:pt idx="20">
                  <c:v>42736</c:v>
                </c:pt>
                <c:pt idx="21">
                  <c:v>42826</c:v>
                </c:pt>
                <c:pt idx="22">
                  <c:v>42917</c:v>
                </c:pt>
                <c:pt idx="23">
                  <c:v>43009</c:v>
                </c:pt>
                <c:pt idx="24">
                  <c:v>43101</c:v>
                </c:pt>
                <c:pt idx="25">
                  <c:v>43191</c:v>
                </c:pt>
                <c:pt idx="26">
                  <c:v>43282</c:v>
                </c:pt>
                <c:pt idx="27">
                  <c:v>43374</c:v>
                </c:pt>
                <c:pt idx="28">
                  <c:v>43466</c:v>
                </c:pt>
                <c:pt idx="29">
                  <c:v>43556</c:v>
                </c:pt>
                <c:pt idx="30">
                  <c:v>43647</c:v>
                </c:pt>
                <c:pt idx="31">
                  <c:v>43739</c:v>
                </c:pt>
                <c:pt idx="32">
                  <c:v>43831</c:v>
                </c:pt>
                <c:pt idx="33">
                  <c:v>43922</c:v>
                </c:pt>
                <c:pt idx="34">
                  <c:v>44013</c:v>
                </c:pt>
                <c:pt idx="35">
                  <c:v>44105</c:v>
                </c:pt>
                <c:pt idx="36">
                  <c:v>44197</c:v>
                </c:pt>
                <c:pt idx="37">
                  <c:v>44287</c:v>
                </c:pt>
                <c:pt idx="38">
                  <c:v>44378</c:v>
                </c:pt>
                <c:pt idx="39">
                  <c:v>44470</c:v>
                </c:pt>
              </c:numCache>
            </c:numRef>
          </c:cat>
          <c:val>
            <c:numRef>
              <c:f>'figure 3'!$D$30:$D$69</c:f>
              <c:numCache>
                <c:formatCode>0.00</c:formatCode>
                <c:ptCount val="40"/>
                <c:pt idx="0">
                  <c:v>99.691683498876188</c:v>
                </c:pt>
                <c:pt idx="1">
                  <c:v>99.962682638508142</c:v>
                </c:pt>
                <c:pt idx="2">
                  <c:v>100.0496823623015</c:v>
                </c:pt>
                <c:pt idx="3">
                  <c:v>100.29568158130326</c:v>
                </c:pt>
                <c:pt idx="4">
                  <c:v>100.24968172734347</c:v>
                </c:pt>
                <c:pt idx="5">
                  <c:v>100.44468110825952</c:v>
                </c:pt>
                <c:pt idx="6">
                  <c:v>100.65268044790335</c:v>
                </c:pt>
                <c:pt idx="7">
                  <c:v>101.38867811125819</c:v>
                </c:pt>
                <c:pt idx="8">
                  <c:v>101.63867731756079</c:v>
                </c:pt>
                <c:pt idx="9">
                  <c:v>102.15567567619463</c:v>
                </c:pt>
                <c:pt idx="10">
                  <c:v>103.07767274903863</c:v>
                </c:pt>
                <c:pt idx="11">
                  <c:v>104.11766944725743</c:v>
                </c:pt>
                <c:pt idx="12">
                  <c:v>104.55166806939874</c:v>
                </c:pt>
                <c:pt idx="13">
                  <c:v>105.07166641850809</c:v>
                </c:pt>
                <c:pt idx="14">
                  <c:v>105.69466444061418</c:v>
                </c:pt>
                <c:pt idx="15">
                  <c:v>106.28266257383797</c:v>
                </c:pt>
                <c:pt idx="16">
                  <c:v>106.92966051974904</c:v>
                </c:pt>
                <c:pt idx="17">
                  <c:v>107.2936593641256</c:v>
                </c:pt>
                <c:pt idx="18">
                  <c:v>107.7256579926165</c:v>
                </c:pt>
                <c:pt idx="19">
                  <c:v>108.22065642109565</c:v>
                </c:pt>
                <c:pt idx="20">
                  <c:v>108.93965413842203</c:v>
                </c:pt>
                <c:pt idx="21">
                  <c:v>109.15665344949262</c:v>
                </c:pt>
                <c:pt idx="22">
                  <c:v>109.51765230339356</c:v>
                </c:pt>
                <c:pt idx="23">
                  <c:v>110.2016501318375</c:v>
                </c:pt>
                <c:pt idx="24">
                  <c:v>110.98864763327818</c:v>
                </c:pt>
                <c:pt idx="25">
                  <c:v>111.84464491565828</c:v>
                </c:pt>
                <c:pt idx="26">
                  <c:v>112.55164267108195</c:v>
                </c:pt>
                <c:pt idx="27">
                  <c:v>112.98464129639805</c:v>
                </c:pt>
                <c:pt idx="28">
                  <c:v>113.06564103924015</c:v>
                </c:pt>
                <c:pt idx="29">
                  <c:v>113.63863922008575</c:v>
                </c:pt>
                <c:pt idx="30">
                  <c:v>114.32363704535489</c:v>
                </c:pt>
                <c:pt idx="31">
                  <c:v>114.79463555002894</c:v>
                </c:pt>
                <c:pt idx="32">
                  <c:v>111.80664503630018</c:v>
                </c:pt>
                <c:pt idx="33">
                  <c:v>97.404690759619982</c:v>
                </c:pt>
                <c:pt idx="34">
                  <c:v>105.47266514541752</c:v>
                </c:pt>
                <c:pt idx="35">
                  <c:v>106.84666078325665</c:v>
                </c:pt>
                <c:pt idx="36">
                  <c:v>107.87865750687376</c:v>
                </c:pt>
                <c:pt idx="37">
                  <c:v>110.85864804600081</c:v>
                </c:pt>
                <c:pt idx="38">
                  <c:v>113.07564100749228</c:v>
                </c:pt>
                <c:pt idx="39">
                  <c:v>114.39163682946922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EE-4254-8FEC-80855252F800}"/>
            </c:ext>
          </c:extLst>
        </c:ser>
        <c:ser>
          <c:idx val="2"/>
          <c:order val="2"/>
          <c:tx>
            <c:v>Relative price of goods to services (left axis)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'figure 3'!$A$30:$A$69</c:f>
              <c:numCache>
                <c:formatCode>yyyy\-mm\-dd</c:formatCode>
                <c:ptCount val="40"/>
                <c:pt idx="0">
                  <c:v>40909</c:v>
                </c:pt>
                <c:pt idx="1">
                  <c:v>41000</c:v>
                </c:pt>
                <c:pt idx="2">
                  <c:v>41091</c:v>
                </c:pt>
                <c:pt idx="3">
                  <c:v>41183</c:v>
                </c:pt>
                <c:pt idx="4">
                  <c:v>41275</c:v>
                </c:pt>
                <c:pt idx="5">
                  <c:v>41365</c:v>
                </c:pt>
                <c:pt idx="6">
                  <c:v>41456</c:v>
                </c:pt>
                <c:pt idx="7">
                  <c:v>41548</c:v>
                </c:pt>
                <c:pt idx="8">
                  <c:v>41640</c:v>
                </c:pt>
                <c:pt idx="9">
                  <c:v>41730</c:v>
                </c:pt>
                <c:pt idx="10">
                  <c:v>41821</c:v>
                </c:pt>
                <c:pt idx="11">
                  <c:v>41913</c:v>
                </c:pt>
                <c:pt idx="12">
                  <c:v>42005</c:v>
                </c:pt>
                <c:pt idx="13">
                  <c:v>42095</c:v>
                </c:pt>
                <c:pt idx="14">
                  <c:v>42186</c:v>
                </c:pt>
                <c:pt idx="15">
                  <c:v>42278</c:v>
                </c:pt>
                <c:pt idx="16">
                  <c:v>42370</c:v>
                </c:pt>
                <c:pt idx="17">
                  <c:v>42461</c:v>
                </c:pt>
                <c:pt idx="18">
                  <c:v>42552</c:v>
                </c:pt>
                <c:pt idx="19">
                  <c:v>42644</c:v>
                </c:pt>
                <c:pt idx="20">
                  <c:v>42736</c:v>
                </c:pt>
                <c:pt idx="21">
                  <c:v>42826</c:v>
                </c:pt>
                <c:pt idx="22">
                  <c:v>42917</c:v>
                </c:pt>
                <c:pt idx="23">
                  <c:v>43009</c:v>
                </c:pt>
                <c:pt idx="24">
                  <c:v>43101</c:v>
                </c:pt>
                <c:pt idx="25">
                  <c:v>43191</c:v>
                </c:pt>
                <c:pt idx="26">
                  <c:v>43282</c:v>
                </c:pt>
                <c:pt idx="27">
                  <c:v>43374</c:v>
                </c:pt>
                <c:pt idx="28">
                  <c:v>43466</c:v>
                </c:pt>
                <c:pt idx="29">
                  <c:v>43556</c:v>
                </c:pt>
                <c:pt idx="30">
                  <c:v>43647</c:v>
                </c:pt>
                <c:pt idx="31">
                  <c:v>43739</c:v>
                </c:pt>
                <c:pt idx="32">
                  <c:v>43831</c:v>
                </c:pt>
                <c:pt idx="33">
                  <c:v>43922</c:v>
                </c:pt>
                <c:pt idx="34">
                  <c:v>44013</c:v>
                </c:pt>
                <c:pt idx="35">
                  <c:v>44105</c:v>
                </c:pt>
                <c:pt idx="36">
                  <c:v>44197</c:v>
                </c:pt>
                <c:pt idx="37">
                  <c:v>44287</c:v>
                </c:pt>
                <c:pt idx="38">
                  <c:v>44378</c:v>
                </c:pt>
                <c:pt idx="39">
                  <c:v>44470</c:v>
                </c:pt>
              </c:numCache>
            </c:numRef>
          </c:cat>
          <c:val>
            <c:numRef>
              <c:f>'figure 3'!$H$30:$H$69</c:f>
              <c:numCache>
                <c:formatCode>0.00</c:formatCode>
                <c:ptCount val="40"/>
                <c:pt idx="0">
                  <c:v>100.90353048659651</c:v>
                </c:pt>
                <c:pt idx="1">
                  <c:v>100.05814186615341</c:v>
                </c:pt>
                <c:pt idx="2">
                  <c:v>99.608092327858373</c:v>
                </c:pt>
                <c:pt idx="3">
                  <c:v>99.442515623450063</c:v>
                </c:pt>
                <c:pt idx="4">
                  <c:v>98.689685090607924</c:v>
                </c:pt>
                <c:pt idx="5">
                  <c:v>97.210258354192959</c:v>
                </c:pt>
                <c:pt idx="6">
                  <c:v>96.797719760665885</c:v>
                </c:pt>
                <c:pt idx="7">
                  <c:v>95.932039304903441</c:v>
                </c:pt>
                <c:pt idx="8">
                  <c:v>95.469236984878222</c:v>
                </c:pt>
                <c:pt idx="9">
                  <c:v>94.956096349165406</c:v>
                </c:pt>
                <c:pt idx="10">
                  <c:v>94.215009550841202</c:v>
                </c:pt>
                <c:pt idx="11">
                  <c:v>92.652207649652709</c:v>
                </c:pt>
                <c:pt idx="12">
                  <c:v>90.445599632909889</c:v>
                </c:pt>
                <c:pt idx="13">
                  <c:v>90.43179372982712</c:v>
                </c:pt>
                <c:pt idx="14">
                  <c:v>89.745002287603057</c:v>
                </c:pt>
                <c:pt idx="15">
                  <c:v>88.56569366842777</c:v>
                </c:pt>
                <c:pt idx="16">
                  <c:v>87.157409578340747</c:v>
                </c:pt>
                <c:pt idx="17">
                  <c:v>86.870490377430144</c:v>
                </c:pt>
                <c:pt idx="18">
                  <c:v>85.907917580062076</c:v>
                </c:pt>
                <c:pt idx="19">
                  <c:v>85.628907241925532</c:v>
                </c:pt>
                <c:pt idx="20">
                  <c:v>85.579405850118889</c:v>
                </c:pt>
                <c:pt idx="21">
                  <c:v>84.542824125914848</c:v>
                </c:pt>
                <c:pt idx="22">
                  <c:v>84.07031027273591</c:v>
                </c:pt>
                <c:pt idx="23">
                  <c:v>83.841864193964824</c:v>
                </c:pt>
                <c:pt idx="24">
                  <c:v>83.621521987185105</c:v>
                </c:pt>
                <c:pt idx="25">
                  <c:v>83.228673501989604</c:v>
                </c:pt>
                <c:pt idx="26">
                  <c:v>82.485645746551086</c:v>
                </c:pt>
                <c:pt idx="27">
                  <c:v>81.809422209986579</c:v>
                </c:pt>
                <c:pt idx="28">
                  <c:v>81.133186082195863</c:v>
                </c:pt>
                <c:pt idx="29">
                  <c:v>80.928166893074206</c:v>
                </c:pt>
                <c:pt idx="30">
                  <c:v>80.080223701791084</c:v>
                </c:pt>
                <c:pt idx="31">
                  <c:v>79.783628304938858</c:v>
                </c:pt>
                <c:pt idx="32">
                  <c:v>79.092056821000455</c:v>
                </c:pt>
                <c:pt idx="33">
                  <c:v>77.888784008420131</c:v>
                </c:pt>
                <c:pt idx="34">
                  <c:v>78.227816619227895</c:v>
                </c:pt>
                <c:pt idx="35">
                  <c:v>77.875481033534896</c:v>
                </c:pt>
                <c:pt idx="36">
                  <c:v>78.446092026817496</c:v>
                </c:pt>
                <c:pt idx="37">
                  <c:v>79.250656727206021</c:v>
                </c:pt>
                <c:pt idx="38">
                  <c:v>79.813083613325404</c:v>
                </c:pt>
                <c:pt idx="39">
                  <c:v>81.019758211461976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EE-4254-8FEC-80855252F800}"/>
            </c:ext>
          </c:extLst>
        </c:ser>
        <c:ser>
          <c:idx val="4"/>
          <c:order val="4"/>
          <c:tx>
            <c:v>pre-covid</c:v>
          </c:tx>
          <c:spPr>
            <a:ln w="3492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3'!$C$30:$C$69</c:f>
              <c:numCache>
                <c:formatCode>General</c:formatCode>
                <c:ptCount val="40"/>
                <c:pt idx="31" formatCode="0.00">
                  <c:v>131.59</c:v>
                </c:pt>
                <c:pt idx="32" formatCode="0.00">
                  <c:v>132.40585799999999</c:v>
                </c:pt>
                <c:pt idx="33" formatCode="0.00">
                  <c:v>133.2267743196</c:v>
                </c:pt>
                <c:pt idx="34" formatCode="0.00">
                  <c:v>134.05278032038152</c:v>
                </c:pt>
                <c:pt idx="35" formatCode="0.00">
                  <c:v>134.88390755836787</c:v>
                </c:pt>
                <c:pt idx="36" formatCode="0.00">
                  <c:v>135.72018778522974</c:v>
                </c:pt>
                <c:pt idx="37" formatCode="0.00">
                  <c:v>136.56165294949815</c:v>
                </c:pt>
                <c:pt idx="38" formatCode="0.00">
                  <c:v>137.40833519778505</c:v>
                </c:pt>
                <c:pt idx="39" formatCode="0.00">
                  <c:v>138.26026687601131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EE-4254-8FEC-80855252F800}"/>
            </c:ext>
          </c:extLst>
        </c:ser>
        <c:ser>
          <c:idx val="5"/>
          <c:order val="5"/>
          <c:tx>
            <c:v>pre-covid trend</c:v>
          </c:tx>
          <c:spPr>
            <a:ln w="34925"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'figure 3'!$E$30:$E$69</c:f>
              <c:numCache>
                <c:formatCode>General</c:formatCode>
                <c:ptCount val="40"/>
                <c:pt idx="31" formatCode="0.00">
                  <c:v>114.79463555002894</c:v>
                </c:pt>
                <c:pt idx="32" formatCode="0.00">
                  <c:v>115.27677301933906</c:v>
                </c:pt>
                <c:pt idx="33" formatCode="0.00">
                  <c:v>115.76093546602029</c:v>
                </c:pt>
                <c:pt idx="34" formatCode="0.00">
                  <c:v>116.24713139497757</c:v>
                </c:pt>
                <c:pt idx="35" formatCode="0.00">
                  <c:v>116.73536934683648</c:v>
                </c:pt>
                <c:pt idx="36" formatCode="0.00">
                  <c:v>117.22565789809319</c:v>
                </c:pt>
                <c:pt idx="37" formatCode="0.00">
                  <c:v>117.71800566126518</c:v>
                </c:pt>
                <c:pt idx="38" formatCode="0.00">
                  <c:v>118.2124212850425</c:v>
                </c:pt>
                <c:pt idx="39" formatCode="0.00">
                  <c:v>118.70891345443967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EE-4254-8FEC-80855252F800}"/>
            </c:ext>
          </c:extLst>
        </c:ser>
        <c:ser>
          <c:idx val="6"/>
          <c:order val="6"/>
          <c:tx>
            <c:v>pre-covid</c:v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3'!$I$30:$I$69</c:f>
              <c:numCache>
                <c:formatCode>General</c:formatCode>
                <c:ptCount val="40"/>
                <c:pt idx="31" formatCode="0.00">
                  <c:v>79.78</c:v>
                </c:pt>
                <c:pt idx="32" formatCode="0.00">
                  <c:v>79.381100000000004</c:v>
                </c:pt>
                <c:pt idx="33" formatCode="0.00">
                  <c:v>78.984194500000001</c:v>
                </c:pt>
                <c:pt idx="34" formatCode="0.00">
                  <c:v>78.589273527499998</c:v>
                </c:pt>
                <c:pt idx="35" formatCode="0.00">
                  <c:v>78.196327159862491</c:v>
                </c:pt>
                <c:pt idx="36" formatCode="0.00">
                  <c:v>77.805345524063185</c:v>
                </c:pt>
                <c:pt idx="37" formatCode="0.00">
                  <c:v>77.416318796442866</c:v>
                </c:pt>
                <c:pt idx="38" formatCode="0.00">
                  <c:v>77.029237202460649</c:v>
                </c:pt>
                <c:pt idx="39" formatCode="0.00">
                  <c:v>76.644091016448343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6EE-4254-8FEC-80855252F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5192112"/>
        <c:axId val="1"/>
      </c:lineChart>
      <c:lineChart>
        <c:grouping val="standard"/>
        <c:varyColors val="0"/>
        <c:ser>
          <c:idx val="3"/>
          <c:order val="3"/>
          <c:tx>
            <c:v>Global supply-chain pressures index (right axis)</c:v>
          </c:tx>
          <c:spPr>
            <a:ln w="3492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'figure 3'!$J$30:$J$69</c:f>
              <c:numCache>
                <c:formatCode>0.00</c:formatCode>
                <c:ptCount val="40"/>
                <c:pt idx="0">
                  <c:v>9.9999999999999895E-2</c:v>
                </c:pt>
                <c:pt idx="1">
                  <c:v>-0.49333333333333301</c:v>
                </c:pt>
                <c:pt idx="2">
                  <c:v>-0.336666666666666</c:v>
                </c:pt>
                <c:pt idx="3">
                  <c:v>-8.66666666666666E-2</c:v>
                </c:pt>
                <c:pt idx="4">
                  <c:v>-0.17333333333333301</c:v>
                </c:pt>
                <c:pt idx="5">
                  <c:v>-0.66</c:v>
                </c:pt>
                <c:pt idx="6">
                  <c:v>-0.473333333333333</c:v>
                </c:pt>
                <c:pt idx="7">
                  <c:v>-0.40666666666666601</c:v>
                </c:pt>
                <c:pt idx="8">
                  <c:v>-0.47666666666666602</c:v>
                </c:pt>
                <c:pt idx="9">
                  <c:v>-0.82333333333333303</c:v>
                </c:pt>
                <c:pt idx="10">
                  <c:v>-0.663333333333333</c:v>
                </c:pt>
                <c:pt idx="11">
                  <c:v>-0.44666666666666599</c:v>
                </c:pt>
                <c:pt idx="12">
                  <c:v>-0.27666666666666601</c:v>
                </c:pt>
                <c:pt idx="13">
                  <c:v>-0.45333333333333298</c:v>
                </c:pt>
                <c:pt idx="14">
                  <c:v>-0.36666666666666597</c:v>
                </c:pt>
                <c:pt idx="15">
                  <c:v>-0.42333333333333301</c:v>
                </c:pt>
                <c:pt idx="16">
                  <c:v>-0.66666666666666596</c:v>
                </c:pt>
                <c:pt idx="17">
                  <c:v>-0.34666666666666601</c:v>
                </c:pt>
                <c:pt idx="18">
                  <c:v>-0.06</c:v>
                </c:pt>
                <c:pt idx="19">
                  <c:v>4.33333333333333E-2</c:v>
                </c:pt>
                <c:pt idx="20">
                  <c:v>0.21</c:v>
                </c:pt>
                <c:pt idx="21">
                  <c:v>0.116666666666666</c:v>
                </c:pt>
                <c:pt idx="22">
                  <c:v>0.49666666666666598</c:v>
                </c:pt>
                <c:pt idx="23">
                  <c:v>0.92</c:v>
                </c:pt>
                <c:pt idx="24">
                  <c:v>0.543333333333333</c:v>
                </c:pt>
                <c:pt idx="25">
                  <c:v>0.72</c:v>
                </c:pt>
                <c:pt idx="26">
                  <c:v>0.68</c:v>
                </c:pt>
                <c:pt idx="27">
                  <c:v>0.61333333333333295</c:v>
                </c:pt>
                <c:pt idx="28">
                  <c:v>0.42666666666666597</c:v>
                </c:pt>
                <c:pt idx="29">
                  <c:v>-0.31666666666666599</c:v>
                </c:pt>
                <c:pt idx="30">
                  <c:v>-0.11</c:v>
                </c:pt>
                <c:pt idx="31">
                  <c:v>0.16</c:v>
                </c:pt>
                <c:pt idx="32">
                  <c:v>1.57</c:v>
                </c:pt>
                <c:pt idx="33">
                  <c:v>3.0133333333333301</c:v>
                </c:pt>
                <c:pt idx="34">
                  <c:v>1.5833333333333299</c:v>
                </c:pt>
                <c:pt idx="35">
                  <c:v>1.0433333333333299</c:v>
                </c:pt>
                <c:pt idx="36">
                  <c:v>2.3766666666666598</c:v>
                </c:pt>
                <c:pt idx="37">
                  <c:v>3.4066666666666601</c:v>
                </c:pt>
                <c:pt idx="38">
                  <c:v>3.62</c:v>
                </c:pt>
                <c:pt idx="39">
                  <c:v>4.32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6EE-4254-8FEC-80855252F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585192112"/>
        <c:scaling>
          <c:orientation val="minMax"/>
        </c:scaling>
        <c:delete val="0"/>
        <c:axPos val="b"/>
        <c:numFmt formatCode="\ \ \ \ \ \ \ \ \ \ \ \ \ \ \ \ \ \ yyyy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12"/>
        <c:majorTimeUnit val="months"/>
      </c:dateAx>
      <c:valAx>
        <c:axId val="1"/>
        <c:scaling>
          <c:orientation val="minMax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92112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5"/>
          <c:min val="-7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7.7777777777777779E-2"/>
          <c:y val="0.16143226052106166"/>
          <c:w val="0.45555555555555555"/>
          <c:h val="0.2181974215405343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chemeClr val="tx1"/>
                </a:solidFill>
              </a:rPr>
              <a:t>Inflation used to have a unit root (or close to it),</a:t>
            </a:r>
          </a:p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</a:rPr>
              <a:t>But for </a:t>
            </a:r>
            <a:r>
              <a:rPr lang="en-US" baseline="0" dirty="0">
                <a:solidFill>
                  <a:schemeClr val="tx1"/>
                </a:solidFill>
              </a:rPr>
              <a:t>the past 20-30 years, it hasn’t</a:t>
            </a:r>
          </a:p>
        </c:rich>
      </c:tx>
      <c:layout>
        <c:manualLayout>
          <c:xMode val="edge"/>
          <c:yMode val="edge"/>
          <c:x val="0.20864598522406924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177661016365461E-2"/>
          <c:y val="9.0751953419615658E-2"/>
          <c:w val="0.91237108482339424"/>
          <c:h val="0.59389069900745162"/>
        </c:manualLayout>
      </c:layout>
      <c:lineChart>
        <c:grouping val="standard"/>
        <c:varyColors val="0"/>
        <c:ser>
          <c:idx val="0"/>
          <c:order val="0"/>
          <c:tx>
            <c:v>PCE inflation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persistence!$F$2:$F$169</c:f>
              <c:strCache>
                <c:ptCount val="163"/>
                <c:pt idx="0">
                  <c:v> </c:v>
                </c:pt>
                <c:pt idx="1">
                  <c:v> </c:v>
                </c:pt>
                <c:pt idx="2">
                  <c:v>1961-1980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  <c:pt idx="9">
                  <c:v> </c:v>
                </c:pt>
                <c:pt idx="10">
                  <c:v>1963-1982</c:v>
                </c:pt>
                <c:pt idx="11">
                  <c:v> </c:v>
                </c:pt>
                <c:pt idx="12">
                  <c:v> </c:v>
                </c:pt>
                <c:pt idx="13">
                  <c:v> </c:v>
                </c:pt>
                <c:pt idx="14">
                  <c:v> </c:v>
                </c:pt>
                <c:pt idx="18">
                  <c:v>1965-1984</c:v>
                </c:pt>
                <c:pt idx="26">
                  <c:v>1967-1986</c:v>
                </c:pt>
                <c:pt idx="34">
                  <c:v>1969-1988</c:v>
                </c:pt>
                <c:pt idx="42">
                  <c:v>1971-1990</c:v>
                </c:pt>
                <c:pt idx="50">
                  <c:v>1973-1992</c:v>
                </c:pt>
                <c:pt idx="58">
                  <c:v>1975-1994</c:v>
                </c:pt>
                <c:pt idx="65">
                  <c:v> </c:v>
                </c:pt>
                <c:pt idx="66">
                  <c:v>1977-1996</c:v>
                </c:pt>
                <c:pt idx="74">
                  <c:v>1979-1998</c:v>
                </c:pt>
                <c:pt idx="82">
                  <c:v>1981-2000</c:v>
                </c:pt>
                <c:pt idx="90">
                  <c:v>1983-2002</c:v>
                </c:pt>
                <c:pt idx="98">
                  <c:v>1985-2004</c:v>
                </c:pt>
                <c:pt idx="106">
                  <c:v>1987-2006</c:v>
                </c:pt>
                <c:pt idx="114">
                  <c:v>1989-2008</c:v>
                </c:pt>
                <c:pt idx="122">
                  <c:v>1991-2010</c:v>
                </c:pt>
                <c:pt idx="130">
                  <c:v>1993-2012</c:v>
                </c:pt>
                <c:pt idx="138">
                  <c:v>1995-2014</c:v>
                </c:pt>
                <c:pt idx="146">
                  <c:v>1997-2016</c:v>
                </c:pt>
                <c:pt idx="153">
                  <c:v> </c:v>
                </c:pt>
                <c:pt idx="154">
                  <c:v>1999-2018</c:v>
                </c:pt>
                <c:pt idx="162">
                  <c:v>2001-2020</c:v>
                </c:pt>
              </c:strCache>
            </c:strRef>
          </c:cat>
          <c:val>
            <c:numRef>
              <c:f>persistence!$B$2:$B$169</c:f>
              <c:numCache>
                <c:formatCode>0.00</c:formatCode>
                <c:ptCount val="168"/>
                <c:pt idx="0">
                  <c:v>1.0017210365732101</c:v>
                </c:pt>
                <c:pt idx="1">
                  <c:v>0.98997850153128197</c:v>
                </c:pt>
                <c:pt idx="2">
                  <c:v>0.98628261778329096</c:v>
                </c:pt>
                <c:pt idx="3">
                  <c:v>0.99336267795552202</c:v>
                </c:pt>
                <c:pt idx="4">
                  <c:v>0.99705208431902703</c:v>
                </c:pt>
                <c:pt idx="5">
                  <c:v>0.97306066790616097</c:v>
                </c:pt>
                <c:pt idx="6">
                  <c:v>0.98431407264272597</c:v>
                </c:pt>
                <c:pt idx="7">
                  <c:v>0.97684381604125803</c:v>
                </c:pt>
                <c:pt idx="8">
                  <c:v>0.99104430006005795</c:v>
                </c:pt>
                <c:pt idx="9">
                  <c:v>0.99124968860058704</c:v>
                </c:pt>
                <c:pt idx="10">
                  <c:v>0.96191781876998494</c:v>
                </c:pt>
                <c:pt idx="11">
                  <c:v>0.96192133339166097</c:v>
                </c:pt>
                <c:pt idx="12">
                  <c:v>0.95767979854110796</c:v>
                </c:pt>
                <c:pt idx="13">
                  <c:v>0.945945239475665</c:v>
                </c:pt>
                <c:pt idx="14">
                  <c:v>0.93907804718861398</c:v>
                </c:pt>
                <c:pt idx="15">
                  <c:v>0.94629080138928801</c:v>
                </c:pt>
                <c:pt idx="16">
                  <c:v>0.93584397745427805</c:v>
                </c:pt>
                <c:pt idx="17">
                  <c:v>0.92570662338304499</c:v>
                </c:pt>
                <c:pt idx="18">
                  <c:v>0.92490160981175495</c:v>
                </c:pt>
                <c:pt idx="19">
                  <c:v>0.92692162020970403</c:v>
                </c:pt>
                <c:pt idx="20">
                  <c:v>0.91225121896071004</c:v>
                </c:pt>
                <c:pt idx="21">
                  <c:v>0.916640808391609</c:v>
                </c:pt>
                <c:pt idx="22">
                  <c:v>0.90861558435196998</c:v>
                </c:pt>
                <c:pt idx="23">
                  <c:v>0.90622698147349201</c:v>
                </c:pt>
                <c:pt idx="24">
                  <c:v>0.910091412550181</c:v>
                </c:pt>
                <c:pt idx="25">
                  <c:v>0.93108070246508401</c:v>
                </c:pt>
                <c:pt idx="26">
                  <c:v>0.91513778015812897</c:v>
                </c:pt>
                <c:pt idx="27">
                  <c:v>0.90634265093559996</c:v>
                </c:pt>
                <c:pt idx="28">
                  <c:v>0.87994095080590595</c:v>
                </c:pt>
                <c:pt idx="29">
                  <c:v>0.870828474377213</c:v>
                </c:pt>
                <c:pt idx="30">
                  <c:v>0.87290311124827802</c:v>
                </c:pt>
                <c:pt idx="31">
                  <c:v>0.87276220586528996</c:v>
                </c:pt>
                <c:pt idx="32">
                  <c:v>0.87569899385940897</c:v>
                </c:pt>
                <c:pt idx="33">
                  <c:v>0.867537557074883</c:v>
                </c:pt>
                <c:pt idx="34">
                  <c:v>0.86211546595615296</c:v>
                </c:pt>
                <c:pt idx="35">
                  <c:v>0.86109716193229302</c:v>
                </c:pt>
                <c:pt idx="36">
                  <c:v>0.85606905405440703</c:v>
                </c:pt>
                <c:pt idx="37">
                  <c:v>0.85389935197320499</c:v>
                </c:pt>
                <c:pt idx="38">
                  <c:v>0.85485022001106603</c:v>
                </c:pt>
                <c:pt idx="39">
                  <c:v>0.85299338223638599</c:v>
                </c:pt>
                <c:pt idx="40">
                  <c:v>0.84255842330670006</c:v>
                </c:pt>
                <c:pt idx="41">
                  <c:v>0.84163076643545598</c:v>
                </c:pt>
                <c:pt idx="42">
                  <c:v>0.83188656912117598</c:v>
                </c:pt>
                <c:pt idx="43">
                  <c:v>0.83177887210350898</c:v>
                </c:pt>
                <c:pt idx="44">
                  <c:v>0.82894570429219006</c:v>
                </c:pt>
                <c:pt idx="45">
                  <c:v>0.83032731537561399</c:v>
                </c:pt>
                <c:pt idx="46">
                  <c:v>0.82534638896004497</c:v>
                </c:pt>
                <c:pt idx="47">
                  <c:v>0.81425170189948604</c:v>
                </c:pt>
                <c:pt idx="48">
                  <c:v>0.81065363838242599</c:v>
                </c:pt>
                <c:pt idx="49">
                  <c:v>0.79375924029363798</c:v>
                </c:pt>
                <c:pt idx="50">
                  <c:v>0.78778314708640496</c:v>
                </c:pt>
                <c:pt idx="51">
                  <c:v>0.76844722908585195</c:v>
                </c:pt>
                <c:pt idx="52">
                  <c:v>0.76521495064238498</c:v>
                </c:pt>
                <c:pt idx="53">
                  <c:v>0.77497100307197297</c:v>
                </c:pt>
                <c:pt idx="54">
                  <c:v>0.77453893847882405</c:v>
                </c:pt>
                <c:pt idx="55">
                  <c:v>0.77355533901446805</c:v>
                </c:pt>
                <c:pt idx="56">
                  <c:v>0.78013166079287899</c:v>
                </c:pt>
                <c:pt idx="57">
                  <c:v>0.77044116228253701</c:v>
                </c:pt>
                <c:pt idx="58">
                  <c:v>0.75699335166061099</c:v>
                </c:pt>
                <c:pt idx="59">
                  <c:v>0.75775875837614903</c:v>
                </c:pt>
                <c:pt idx="60">
                  <c:v>0.78557090667253204</c:v>
                </c:pt>
                <c:pt idx="61">
                  <c:v>0.82481672440130205</c:v>
                </c:pt>
                <c:pt idx="62">
                  <c:v>0.82377653381425797</c:v>
                </c:pt>
                <c:pt idx="63">
                  <c:v>0.82778373022837104</c:v>
                </c:pt>
                <c:pt idx="64">
                  <c:v>0.83769513426196596</c:v>
                </c:pt>
                <c:pt idx="65">
                  <c:v>0.841947103708239</c:v>
                </c:pt>
                <c:pt idx="66">
                  <c:v>0.85080016314603302</c:v>
                </c:pt>
                <c:pt idx="67">
                  <c:v>0.84813378917382598</c:v>
                </c:pt>
                <c:pt idx="68">
                  <c:v>0.85297335496481097</c:v>
                </c:pt>
                <c:pt idx="69">
                  <c:v>0.86388930682186105</c:v>
                </c:pt>
                <c:pt idx="70">
                  <c:v>0.87887196733306905</c:v>
                </c:pt>
                <c:pt idx="71">
                  <c:v>0.88932276474540795</c:v>
                </c:pt>
                <c:pt idx="72">
                  <c:v>0.90572004230747305</c:v>
                </c:pt>
                <c:pt idx="73">
                  <c:v>0.90752548915870002</c:v>
                </c:pt>
                <c:pt idx="74">
                  <c:v>0.90961475132873104</c:v>
                </c:pt>
                <c:pt idx="75">
                  <c:v>0.91058962790467901</c:v>
                </c:pt>
                <c:pt idx="76">
                  <c:v>0.91825933712222796</c:v>
                </c:pt>
                <c:pt idx="77">
                  <c:v>0.88901646103774701</c:v>
                </c:pt>
                <c:pt idx="78">
                  <c:v>0.87668382432516001</c:v>
                </c:pt>
                <c:pt idx="79">
                  <c:v>0.86094142117901895</c:v>
                </c:pt>
                <c:pt idx="80">
                  <c:v>0.81388553252377904</c:v>
                </c:pt>
                <c:pt idx="81">
                  <c:v>0.80403972860169803</c:v>
                </c:pt>
                <c:pt idx="82">
                  <c:v>0.78381498761756196</c:v>
                </c:pt>
                <c:pt idx="83">
                  <c:v>0.75196735439417695</c:v>
                </c:pt>
                <c:pt idx="84">
                  <c:v>0.67228387613363905</c:v>
                </c:pt>
                <c:pt idx="85">
                  <c:v>0.71365401980329302</c:v>
                </c:pt>
                <c:pt idx="86">
                  <c:v>0.73104352059886801</c:v>
                </c:pt>
                <c:pt idx="87">
                  <c:v>0.77395776615729395</c:v>
                </c:pt>
                <c:pt idx="88">
                  <c:v>0.79994723331565598</c:v>
                </c:pt>
                <c:pt idx="89">
                  <c:v>0.79356094969010604</c:v>
                </c:pt>
                <c:pt idx="90">
                  <c:v>0.73929867253664205</c:v>
                </c:pt>
                <c:pt idx="91">
                  <c:v>0.74734945360682103</c:v>
                </c:pt>
                <c:pt idx="92">
                  <c:v>0.74861147941879103</c:v>
                </c:pt>
                <c:pt idx="93">
                  <c:v>0.75897770368380202</c:v>
                </c:pt>
                <c:pt idx="94">
                  <c:v>0.71643037742721705</c:v>
                </c:pt>
                <c:pt idx="95">
                  <c:v>0.73679079803157299</c:v>
                </c:pt>
                <c:pt idx="96">
                  <c:v>0.71602389542389699</c:v>
                </c:pt>
                <c:pt idx="97">
                  <c:v>0.71447248492383497</c:v>
                </c:pt>
                <c:pt idx="98">
                  <c:v>0.71673606065027995</c:v>
                </c:pt>
                <c:pt idx="99">
                  <c:v>0.72503329821245199</c:v>
                </c:pt>
                <c:pt idx="100">
                  <c:v>0.69693098208434001</c:v>
                </c:pt>
                <c:pt idx="101">
                  <c:v>0.69918900266801798</c:v>
                </c:pt>
                <c:pt idx="102">
                  <c:v>0.70200907164354098</c:v>
                </c:pt>
                <c:pt idx="103">
                  <c:v>0.71005807776102103</c:v>
                </c:pt>
                <c:pt idx="104">
                  <c:v>0.69712492092300704</c:v>
                </c:pt>
                <c:pt idx="105">
                  <c:v>0.72325227817989401</c:v>
                </c:pt>
                <c:pt idx="106">
                  <c:v>0.72706014057509505</c:v>
                </c:pt>
                <c:pt idx="107">
                  <c:v>0.69974034615388503</c:v>
                </c:pt>
                <c:pt idx="108">
                  <c:v>0.72091590159984298</c:v>
                </c:pt>
                <c:pt idx="109">
                  <c:v>0.72842118553434398</c:v>
                </c:pt>
                <c:pt idx="110">
                  <c:v>0.72306265476306497</c:v>
                </c:pt>
                <c:pt idx="111">
                  <c:v>0.72244499688765695</c:v>
                </c:pt>
                <c:pt idx="112">
                  <c:v>0.725937235293728</c:v>
                </c:pt>
                <c:pt idx="113">
                  <c:v>0.71725672226119397</c:v>
                </c:pt>
                <c:pt idx="114">
                  <c:v>0.69334486425066699</c:v>
                </c:pt>
                <c:pt idx="115">
                  <c:v>0.54802069203291703</c:v>
                </c:pt>
                <c:pt idx="116">
                  <c:v>0.55688916675684297</c:v>
                </c:pt>
                <c:pt idx="117">
                  <c:v>0.47249846493506498</c:v>
                </c:pt>
                <c:pt idx="118">
                  <c:v>0.343847302959018</c:v>
                </c:pt>
                <c:pt idx="119">
                  <c:v>0.30867569756991298</c:v>
                </c:pt>
                <c:pt idx="120">
                  <c:v>0.26501397442751101</c:v>
                </c:pt>
                <c:pt idx="121">
                  <c:v>0.244707591726253</c:v>
                </c:pt>
                <c:pt idx="122">
                  <c:v>0.18858353143777901</c:v>
                </c:pt>
                <c:pt idx="123">
                  <c:v>0.110394253914814</c:v>
                </c:pt>
                <c:pt idx="124">
                  <c:v>0.10808197263722</c:v>
                </c:pt>
                <c:pt idx="125">
                  <c:v>8.8767123912742801E-2</c:v>
                </c:pt>
                <c:pt idx="126">
                  <c:v>4.9006358577445799E-2</c:v>
                </c:pt>
                <c:pt idx="127">
                  <c:v>1.436810449002E-2</c:v>
                </c:pt>
                <c:pt idx="128">
                  <c:v>2.3869360465073101E-2</c:v>
                </c:pt>
                <c:pt idx="129">
                  <c:v>2.2964596064096502E-3</c:v>
                </c:pt>
                <c:pt idx="130">
                  <c:v>-6.4079700242234399E-3</c:v>
                </c:pt>
                <c:pt idx="131">
                  <c:v>-2.36718864053658E-2</c:v>
                </c:pt>
                <c:pt idx="132">
                  <c:v>-3.0772576739389101E-2</c:v>
                </c:pt>
                <c:pt idx="133">
                  <c:v>-3.3565068907878103E-2</c:v>
                </c:pt>
                <c:pt idx="134">
                  <c:v>-3.1548646387140701E-2</c:v>
                </c:pt>
                <c:pt idx="135">
                  <c:v>-3.83450825521802E-2</c:v>
                </c:pt>
                <c:pt idx="136">
                  <c:v>-3.4640847670032601E-2</c:v>
                </c:pt>
                <c:pt idx="137">
                  <c:v>-3.45278715928269E-2</c:v>
                </c:pt>
                <c:pt idx="138">
                  <c:v>-3.3814912454629399E-2</c:v>
                </c:pt>
                <c:pt idx="139">
                  <c:v>-2.0195641096750198E-2</c:v>
                </c:pt>
                <c:pt idx="140">
                  <c:v>2.7411948282179899E-2</c:v>
                </c:pt>
                <c:pt idx="141">
                  <c:v>-1.65241844146649E-3</c:v>
                </c:pt>
                <c:pt idx="142">
                  <c:v>4.31924856537894E-2</c:v>
                </c:pt>
                <c:pt idx="143">
                  <c:v>0.10110920497433699</c:v>
                </c:pt>
                <c:pt idx="144">
                  <c:v>0.14856129049823799</c:v>
                </c:pt>
                <c:pt idx="145">
                  <c:v>0.130276996924932</c:v>
                </c:pt>
                <c:pt idx="146">
                  <c:v>0.14206843372671099</c:v>
                </c:pt>
                <c:pt idx="147">
                  <c:v>0.13644354925095001</c:v>
                </c:pt>
                <c:pt idx="148">
                  <c:v>0.140131383424665</c:v>
                </c:pt>
                <c:pt idx="149">
                  <c:v>0.14031016819897901</c:v>
                </c:pt>
                <c:pt idx="150">
                  <c:v>0.13881276516723301</c:v>
                </c:pt>
                <c:pt idx="151">
                  <c:v>0.135200686963526</c:v>
                </c:pt>
                <c:pt idx="152">
                  <c:v>0.118817514649458</c:v>
                </c:pt>
                <c:pt idx="153">
                  <c:v>0.10452398583983399</c:v>
                </c:pt>
                <c:pt idx="154">
                  <c:v>8.5383134730981594E-2</c:v>
                </c:pt>
                <c:pt idx="155">
                  <c:v>6.7260803319149604E-2</c:v>
                </c:pt>
                <c:pt idx="156">
                  <c:v>3.6407505337140197E-2</c:v>
                </c:pt>
                <c:pt idx="157">
                  <c:v>2.6848156086931699E-2</c:v>
                </c:pt>
                <c:pt idx="158">
                  <c:v>3.38737736475399E-2</c:v>
                </c:pt>
                <c:pt idx="159">
                  <c:v>3.4270913892516498E-2</c:v>
                </c:pt>
                <c:pt idx="160">
                  <c:v>5.1520006266712999E-2</c:v>
                </c:pt>
                <c:pt idx="161">
                  <c:v>1.90716542422735E-2</c:v>
                </c:pt>
                <c:pt idx="162">
                  <c:v>-2.64110507008938E-2</c:v>
                </c:pt>
                <c:pt idx="163">
                  <c:v>-2.4230577992965598E-2</c:v>
                </c:pt>
                <c:pt idx="164">
                  <c:v>-4.8849943272231598E-2</c:v>
                </c:pt>
                <c:pt idx="165">
                  <c:v>-4.4244962677899E-2</c:v>
                </c:pt>
                <c:pt idx="166">
                  <c:v>5.8404736382412899E-2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C2-4472-94CF-2214DC9B9FEE}"/>
            </c:ext>
          </c:extLst>
        </c:ser>
        <c:ser>
          <c:idx val="1"/>
          <c:order val="1"/>
          <c:tx>
            <c:v>Core PCE inflation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persistence!$C$2:$C$169</c:f>
              <c:numCache>
                <c:formatCode>0.00</c:formatCode>
                <c:ptCount val="168"/>
                <c:pt idx="0">
                  <c:v>1.0079033891656499</c:v>
                </c:pt>
                <c:pt idx="1">
                  <c:v>1.0007837239416999</c:v>
                </c:pt>
                <c:pt idx="2">
                  <c:v>1.0029040763718</c:v>
                </c:pt>
                <c:pt idx="3">
                  <c:v>1.012069424408</c:v>
                </c:pt>
                <c:pt idx="4">
                  <c:v>1.0001613200666599</c:v>
                </c:pt>
                <c:pt idx="5">
                  <c:v>1.0019579806359999</c:v>
                </c:pt>
                <c:pt idx="6">
                  <c:v>1.01329666117038</c:v>
                </c:pt>
                <c:pt idx="7">
                  <c:v>1.0065256599069401</c:v>
                </c:pt>
                <c:pt idx="8">
                  <c:v>1.0141681524577599</c:v>
                </c:pt>
                <c:pt idx="9">
                  <c:v>1.0155362771037699</c:v>
                </c:pt>
                <c:pt idx="10">
                  <c:v>0.99742608191989801</c:v>
                </c:pt>
                <c:pt idx="11">
                  <c:v>0.98837568163858303</c:v>
                </c:pt>
                <c:pt idx="12">
                  <c:v>0.98785103980232003</c:v>
                </c:pt>
                <c:pt idx="13">
                  <c:v>1.0072142115310601</c:v>
                </c:pt>
                <c:pt idx="14">
                  <c:v>0.97644168231818396</c:v>
                </c:pt>
                <c:pt idx="15">
                  <c:v>0.99877641943358697</c:v>
                </c:pt>
                <c:pt idx="16">
                  <c:v>0.99383184644900802</c:v>
                </c:pt>
                <c:pt idx="17">
                  <c:v>0.96796759234135699</c:v>
                </c:pt>
                <c:pt idx="18">
                  <c:v>0.96523183704858495</c:v>
                </c:pt>
                <c:pt idx="19">
                  <c:v>0.96882358872987895</c:v>
                </c:pt>
                <c:pt idx="20">
                  <c:v>0.94437438683104802</c:v>
                </c:pt>
                <c:pt idx="21">
                  <c:v>0.94468107200140405</c:v>
                </c:pt>
                <c:pt idx="22">
                  <c:v>0.93283380088286705</c:v>
                </c:pt>
                <c:pt idx="23">
                  <c:v>0.93473881738923104</c:v>
                </c:pt>
                <c:pt idx="24">
                  <c:v>0.92567150569230705</c:v>
                </c:pt>
                <c:pt idx="25">
                  <c:v>0.94316162128090697</c:v>
                </c:pt>
                <c:pt idx="26">
                  <c:v>0.94621266923033598</c:v>
                </c:pt>
                <c:pt idx="27">
                  <c:v>0.93450804584478098</c:v>
                </c:pt>
                <c:pt idx="28">
                  <c:v>0.92786766978170698</c:v>
                </c:pt>
                <c:pt idx="29">
                  <c:v>0.90981862104951705</c:v>
                </c:pt>
                <c:pt idx="30">
                  <c:v>0.91024062859575805</c:v>
                </c:pt>
                <c:pt idx="31">
                  <c:v>0.90732837348898199</c:v>
                </c:pt>
                <c:pt idx="32">
                  <c:v>0.90835112996491696</c:v>
                </c:pt>
                <c:pt idx="33">
                  <c:v>0.90157982327680097</c:v>
                </c:pt>
                <c:pt idx="34">
                  <c:v>0.89974509479766795</c:v>
                </c:pt>
                <c:pt idx="35">
                  <c:v>0.90066869978616604</c:v>
                </c:pt>
                <c:pt idx="36">
                  <c:v>0.902281502844684</c:v>
                </c:pt>
                <c:pt idx="37">
                  <c:v>0.90532461831412003</c:v>
                </c:pt>
                <c:pt idx="38">
                  <c:v>0.91046097058759901</c:v>
                </c:pt>
                <c:pt idx="39">
                  <c:v>0.90957395637456695</c:v>
                </c:pt>
                <c:pt idx="40">
                  <c:v>0.90324764661850998</c:v>
                </c:pt>
                <c:pt idx="41">
                  <c:v>0.90139067139578199</c:v>
                </c:pt>
                <c:pt idx="42">
                  <c:v>0.90218694569959801</c:v>
                </c:pt>
                <c:pt idx="43">
                  <c:v>0.90726327964841502</c:v>
                </c:pt>
                <c:pt idx="44">
                  <c:v>0.90437982776203196</c:v>
                </c:pt>
                <c:pt idx="45">
                  <c:v>0.90230361234152201</c:v>
                </c:pt>
                <c:pt idx="46">
                  <c:v>0.89283900579638298</c:v>
                </c:pt>
                <c:pt idx="47">
                  <c:v>0.88683424652950804</c:v>
                </c:pt>
                <c:pt idx="48">
                  <c:v>0.88431779008870204</c:v>
                </c:pt>
                <c:pt idx="49">
                  <c:v>0.87488157567848501</c:v>
                </c:pt>
                <c:pt idx="50">
                  <c:v>0.86720516343182596</c:v>
                </c:pt>
                <c:pt idx="51">
                  <c:v>0.84732306508780897</c:v>
                </c:pt>
                <c:pt idx="52">
                  <c:v>0.83066654562061903</c:v>
                </c:pt>
                <c:pt idx="53">
                  <c:v>0.83892989134252505</c:v>
                </c:pt>
                <c:pt idx="54">
                  <c:v>0.83759304058543205</c:v>
                </c:pt>
                <c:pt idx="55">
                  <c:v>0.83318432709066104</c:v>
                </c:pt>
                <c:pt idx="56">
                  <c:v>0.83959122462262004</c:v>
                </c:pt>
                <c:pt idx="57">
                  <c:v>0.83962044229563804</c:v>
                </c:pt>
                <c:pt idx="58">
                  <c:v>0.82208094788218999</c:v>
                </c:pt>
                <c:pt idx="59">
                  <c:v>0.81529200263121304</c:v>
                </c:pt>
                <c:pt idx="60">
                  <c:v>0.84115063529922895</c:v>
                </c:pt>
                <c:pt idx="61">
                  <c:v>0.877877784185086</c:v>
                </c:pt>
                <c:pt idx="62">
                  <c:v>0.89533612564599396</c:v>
                </c:pt>
                <c:pt idx="63">
                  <c:v>0.89825517039010205</c:v>
                </c:pt>
                <c:pt idx="64">
                  <c:v>0.90539350792556095</c:v>
                </c:pt>
                <c:pt idx="65">
                  <c:v>0.91520884467073504</c:v>
                </c:pt>
                <c:pt idx="66">
                  <c:v>0.91631658712781905</c:v>
                </c:pt>
                <c:pt idx="67">
                  <c:v>0.91160395227164004</c:v>
                </c:pt>
                <c:pt idx="68">
                  <c:v>0.91433493146897704</c:v>
                </c:pt>
                <c:pt idx="69">
                  <c:v>0.91747561478059403</c:v>
                </c:pt>
                <c:pt idx="70">
                  <c:v>0.92975948986840196</c:v>
                </c:pt>
                <c:pt idx="71">
                  <c:v>0.94175336015138</c:v>
                </c:pt>
                <c:pt idx="72">
                  <c:v>0.94867564827437301</c:v>
                </c:pt>
                <c:pt idx="73">
                  <c:v>0.950584806888218</c:v>
                </c:pt>
                <c:pt idx="74">
                  <c:v>0.95056256871194</c:v>
                </c:pt>
                <c:pt idx="75">
                  <c:v>0.95216368855359201</c:v>
                </c:pt>
                <c:pt idx="76">
                  <c:v>0.97077966800692905</c:v>
                </c:pt>
                <c:pt idx="77">
                  <c:v>0.95579140267923901</c:v>
                </c:pt>
                <c:pt idx="78">
                  <c:v>0.95186709894549304</c:v>
                </c:pt>
                <c:pt idx="79">
                  <c:v>0.94152599024974304</c:v>
                </c:pt>
                <c:pt idx="80">
                  <c:v>0.91020162067976096</c:v>
                </c:pt>
                <c:pt idx="81">
                  <c:v>0.89305905563578503</c:v>
                </c:pt>
                <c:pt idx="82">
                  <c:v>0.877177180077923</c:v>
                </c:pt>
                <c:pt idx="83">
                  <c:v>0.83294463994911105</c:v>
                </c:pt>
                <c:pt idx="84">
                  <c:v>0.80443251316130304</c:v>
                </c:pt>
                <c:pt idx="85">
                  <c:v>0.821583169318026</c:v>
                </c:pt>
                <c:pt idx="86">
                  <c:v>0.84131658847691804</c:v>
                </c:pt>
                <c:pt idx="87">
                  <c:v>0.84904120047677101</c:v>
                </c:pt>
                <c:pt idx="88">
                  <c:v>0.90060538699913895</c:v>
                </c:pt>
                <c:pt idx="89">
                  <c:v>0.92759269152208501</c:v>
                </c:pt>
                <c:pt idx="90">
                  <c:v>0.89925639436437599</c:v>
                </c:pt>
                <c:pt idx="91">
                  <c:v>0.90049362935919997</c:v>
                </c:pt>
                <c:pt idx="92">
                  <c:v>0.90940967054266098</c:v>
                </c:pt>
                <c:pt idx="93">
                  <c:v>0.96014134067466195</c:v>
                </c:pt>
                <c:pt idx="94">
                  <c:v>0.92340603785096698</c:v>
                </c:pt>
                <c:pt idx="95">
                  <c:v>0.94796418411843897</c:v>
                </c:pt>
                <c:pt idx="96">
                  <c:v>0.94301690256530901</c:v>
                </c:pt>
                <c:pt idx="97">
                  <c:v>0.91796409647174604</c:v>
                </c:pt>
                <c:pt idx="98">
                  <c:v>0.94374296474616104</c:v>
                </c:pt>
                <c:pt idx="99">
                  <c:v>0.95751559753820803</c:v>
                </c:pt>
                <c:pt idx="100">
                  <c:v>0.90971105083905501</c:v>
                </c:pt>
                <c:pt idx="101">
                  <c:v>0.93424139562378905</c:v>
                </c:pt>
                <c:pt idx="102">
                  <c:v>0.93570442296115997</c:v>
                </c:pt>
                <c:pt idx="103">
                  <c:v>0.94731826449942402</c:v>
                </c:pt>
                <c:pt idx="104">
                  <c:v>0.92778700345701004</c:v>
                </c:pt>
                <c:pt idx="105">
                  <c:v>0.94607830130318304</c:v>
                </c:pt>
                <c:pt idx="106">
                  <c:v>0.95307011111206996</c:v>
                </c:pt>
                <c:pt idx="107">
                  <c:v>0.939430298096251</c:v>
                </c:pt>
                <c:pt idx="108">
                  <c:v>0.95873240882548305</c:v>
                </c:pt>
                <c:pt idx="109">
                  <c:v>0.94084681665984204</c:v>
                </c:pt>
                <c:pt idx="110">
                  <c:v>0.93688555026670095</c:v>
                </c:pt>
                <c:pt idx="111">
                  <c:v>0.92105532489866504</c:v>
                </c:pt>
                <c:pt idx="112">
                  <c:v>0.91404943746753198</c:v>
                </c:pt>
                <c:pt idx="113">
                  <c:v>0.87926083489175899</c:v>
                </c:pt>
                <c:pt idx="114">
                  <c:v>0.85396562679903598</c:v>
                </c:pt>
                <c:pt idx="115">
                  <c:v>0.87248358279309601</c:v>
                </c:pt>
                <c:pt idx="116">
                  <c:v>0.89321769644222804</c:v>
                </c:pt>
                <c:pt idx="117">
                  <c:v>0.869416816119708</c:v>
                </c:pt>
                <c:pt idx="118">
                  <c:v>0.88918121893443902</c:v>
                </c:pt>
                <c:pt idx="119">
                  <c:v>0.780780865841736</c:v>
                </c:pt>
                <c:pt idx="120">
                  <c:v>0.74662301418965604</c:v>
                </c:pt>
                <c:pt idx="121">
                  <c:v>0.71424687871695902</c:v>
                </c:pt>
                <c:pt idx="122">
                  <c:v>0.71003665475641997</c:v>
                </c:pt>
                <c:pt idx="123">
                  <c:v>0.71640723132364803</c:v>
                </c:pt>
                <c:pt idx="124">
                  <c:v>0.67782207426186902</c:v>
                </c:pt>
                <c:pt idx="125">
                  <c:v>0.65631914188758</c:v>
                </c:pt>
                <c:pt idx="126">
                  <c:v>0.606538797203376</c:v>
                </c:pt>
                <c:pt idx="127">
                  <c:v>0.58823094909141205</c:v>
                </c:pt>
                <c:pt idx="128">
                  <c:v>0.55253125385649504</c:v>
                </c:pt>
                <c:pt idx="129">
                  <c:v>0.52700989495772299</c:v>
                </c:pt>
                <c:pt idx="130">
                  <c:v>0.52643688240640196</c:v>
                </c:pt>
                <c:pt idx="131">
                  <c:v>0.47383465596760999</c:v>
                </c:pt>
                <c:pt idx="132">
                  <c:v>0.436848851737693</c:v>
                </c:pt>
                <c:pt idx="133">
                  <c:v>0.37216271706332199</c:v>
                </c:pt>
                <c:pt idx="134">
                  <c:v>0.37104264167817402</c:v>
                </c:pt>
                <c:pt idx="135">
                  <c:v>0.352478553011917</c:v>
                </c:pt>
                <c:pt idx="136">
                  <c:v>0.36132934102589398</c:v>
                </c:pt>
                <c:pt idx="137">
                  <c:v>0.29954615999246298</c:v>
                </c:pt>
                <c:pt idx="138">
                  <c:v>0.28792177167599498</c:v>
                </c:pt>
                <c:pt idx="139">
                  <c:v>0.28083978590440001</c:v>
                </c:pt>
                <c:pt idx="140">
                  <c:v>0.29665784665256101</c:v>
                </c:pt>
                <c:pt idx="141">
                  <c:v>0.248853060755926</c:v>
                </c:pt>
                <c:pt idx="142">
                  <c:v>0.26870265864944598</c:v>
                </c:pt>
                <c:pt idx="143">
                  <c:v>0.295823552983972</c:v>
                </c:pt>
                <c:pt idx="144">
                  <c:v>0.29939638178608902</c:v>
                </c:pt>
                <c:pt idx="145">
                  <c:v>0.27541932050641799</c:v>
                </c:pt>
                <c:pt idx="146">
                  <c:v>0.27427403633729602</c:v>
                </c:pt>
                <c:pt idx="147">
                  <c:v>0.27234990923747499</c:v>
                </c:pt>
                <c:pt idx="148">
                  <c:v>0.27850271778076502</c:v>
                </c:pt>
                <c:pt idx="149">
                  <c:v>0.27217838136638101</c:v>
                </c:pt>
                <c:pt idx="150">
                  <c:v>0.29156919043402002</c:v>
                </c:pt>
                <c:pt idx="151">
                  <c:v>0.28360012913343502</c:v>
                </c:pt>
                <c:pt idx="152">
                  <c:v>0.26154018510743998</c:v>
                </c:pt>
                <c:pt idx="153">
                  <c:v>0.25562156109603501</c:v>
                </c:pt>
                <c:pt idx="154">
                  <c:v>0.21529027145438501</c:v>
                </c:pt>
                <c:pt idx="155">
                  <c:v>0.187241836342908</c:v>
                </c:pt>
                <c:pt idx="156">
                  <c:v>0.116163814914129</c:v>
                </c:pt>
                <c:pt idx="157">
                  <c:v>6.2940391598815898E-2</c:v>
                </c:pt>
                <c:pt idx="158">
                  <c:v>2.9865563927035699E-2</c:v>
                </c:pt>
                <c:pt idx="159">
                  <c:v>2.6679506718397E-2</c:v>
                </c:pt>
                <c:pt idx="160">
                  <c:v>2.9560686814473901E-2</c:v>
                </c:pt>
                <c:pt idx="161">
                  <c:v>-0.15643826256559801</c:v>
                </c:pt>
                <c:pt idx="162">
                  <c:v>-0.28122210960122801</c:v>
                </c:pt>
                <c:pt idx="163">
                  <c:v>-0.28038655409750801</c:v>
                </c:pt>
                <c:pt idx="164">
                  <c:v>-0.28515157405226899</c:v>
                </c:pt>
                <c:pt idx="165">
                  <c:v>-0.305622424613336</c:v>
                </c:pt>
                <c:pt idx="166">
                  <c:v>0.13293563264810801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C2-4472-94CF-2214DC9B9FEE}"/>
            </c:ext>
          </c:extLst>
        </c:ser>
        <c:ser>
          <c:idx val="3"/>
          <c:order val="3"/>
          <c:tx>
            <c:v>Core CPI inflation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persistence!$E$2:$E$169</c:f>
              <c:numCache>
                <c:formatCode>0.00</c:formatCode>
                <c:ptCount val="168"/>
                <c:pt idx="0">
                  <c:v>1.0295877018925499</c:v>
                </c:pt>
                <c:pt idx="1">
                  <c:v>1.01610025630071</c:v>
                </c:pt>
                <c:pt idx="2">
                  <c:v>0.946913487809522</c:v>
                </c:pt>
                <c:pt idx="3">
                  <c:v>1.0170125215397601</c:v>
                </c:pt>
                <c:pt idx="4">
                  <c:v>0.98626845165579502</c:v>
                </c:pt>
                <c:pt idx="5">
                  <c:v>0.98825771217527603</c:v>
                </c:pt>
                <c:pt idx="6">
                  <c:v>1.0130177042658699</c:v>
                </c:pt>
                <c:pt idx="7">
                  <c:v>0.99906669087139499</c:v>
                </c:pt>
                <c:pt idx="8">
                  <c:v>0.99255388924259602</c:v>
                </c:pt>
                <c:pt idx="9">
                  <c:v>0.99627864417942802</c:v>
                </c:pt>
                <c:pt idx="10">
                  <c:v>0.99161551709771401</c:v>
                </c:pt>
                <c:pt idx="11">
                  <c:v>1.0127652721620899</c:v>
                </c:pt>
                <c:pt idx="12">
                  <c:v>0.99918360685486995</c:v>
                </c:pt>
                <c:pt idx="13">
                  <c:v>0.98421836156528697</c:v>
                </c:pt>
                <c:pt idx="14">
                  <c:v>0.94772758334006402</c:v>
                </c:pt>
                <c:pt idx="15">
                  <c:v>0.92716356082834905</c:v>
                </c:pt>
                <c:pt idx="16">
                  <c:v>0.91459570381914301</c:v>
                </c:pt>
                <c:pt idx="17">
                  <c:v>0.90127838182139297</c:v>
                </c:pt>
                <c:pt idx="18">
                  <c:v>0.89408605718187495</c:v>
                </c:pt>
                <c:pt idx="19">
                  <c:v>0.89763911403601404</c:v>
                </c:pt>
                <c:pt idx="20">
                  <c:v>0.89182999509756</c:v>
                </c:pt>
                <c:pt idx="21">
                  <c:v>0.88298993593308095</c:v>
                </c:pt>
                <c:pt idx="22">
                  <c:v>0.86927757710390097</c:v>
                </c:pt>
                <c:pt idx="23">
                  <c:v>0.86372474669200805</c:v>
                </c:pt>
                <c:pt idx="24">
                  <c:v>0.85685746112498096</c:v>
                </c:pt>
                <c:pt idx="25">
                  <c:v>0.86696002593451504</c:v>
                </c:pt>
                <c:pt idx="26">
                  <c:v>0.85926514256356901</c:v>
                </c:pt>
                <c:pt idx="27">
                  <c:v>0.857053147150034</c:v>
                </c:pt>
                <c:pt idx="28">
                  <c:v>0.847693287383806</c:v>
                </c:pt>
                <c:pt idx="29">
                  <c:v>0.83764447742041004</c:v>
                </c:pt>
                <c:pt idx="30">
                  <c:v>0.84066408612261501</c:v>
                </c:pt>
                <c:pt idx="31">
                  <c:v>0.83506645092818199</c:v>
                </c:pt>
                <c:pt idx="32">
                  <c:v>0.83914756438954896</c:v>
                </c:pt>
                <c:pt idx="33">
                  <c:v>0.83112253894322397</c:v>
                </c:pt>
                <c:pt idx="34">
                  <c:v>0.83369605570553496</c:v>
                </c:pt>
                <c:pt idx="35">
                  <c:v>0.83175144515300903</c:v>
                </c:pt>
                <c:pt idx="36">
                  <c:v>0.834855407729167</c:v>
                </c:pt>
                <c:pt idx="37">
                  <c:v>0.83561926152372901</c:v>
                </c:pt>
                <c:pt idx="38">
                  <c:v>0.84089857613872798</c:v>
                </c:pt>
                <c:pt idx="39">
                  <c:v>0.84048046775806795</c:v>
                </c:pt>
                <c:pt idx="40">
                  <c:v>0.84005411940875496</c:v>
                </c:pt>
                <c:pt idx="41">
                  <c:v>0.83774574632062804</c:v>
                </c:pt>
                <c:pt idx="42">
                  <c:v>0.836318238733749</c:v>
                </c:pt>
                <c:pt idx="43">
                  <c:v>0.83761652454782598</c:v>
                </c:pt>
                <c:pt idx="44">
                  <c:v>0.83512167633145995</c:v>
                </c:pt>
                <c:pt idx="45">
                  <c:v>0.83839176382845104</c:v>
                </c:pt>
                <c:pt idx="46">
                  <c:v>0.83037194710797102</c:v>
                </c:pt>
                <c:pt idx="47">
                  <c:v>0.82621222790423898</c:v>
                </c:pt>
                <c:pt idx="48">
                  <c:v>0.81928714843683104</c:v>
                </c:pt>
                <c:pt idx="49">
                  <c:v>0.80838257762029597</c:v>
                </c:pt>
                <c:pt idx="50">
                  <c:v>0.79884653465907995</c:v>
                </c:pt>
                <c:pt idx="51">
                  <c:v>0.77467966656883303</c:v>
                </c:pt>
                <c:pt idx="52">
                  <c:v>0.75780179182940199</c:v>
                </c:pt>
                <c:pt idx="53">
                  <c:v>0.742407065723929</c:v>
                </c:pt>
                <c:pt idx="54">
                  <c:v>0.72684235506353201</c:v>
                </c:pt>
                <c:pt idx="55">
                  <c:v>0.72294885844163104</c:v>
                </c:pt>
                <c:pt idx="56">
                  <c:v>0.714709546112554</c:v>
                </c:pt>
                <c:pt idx="57">
                  <c:v>0.72903331658516002</c:v>
                </c:pt>
                <c:pt idx="58">
                  <c:v>0.72692299427285501</c:v>
                </c:pt>
                <c:pt idx="59">
                  <c:v>0.712698200515268</c:v>
                </c:pt>
                <c:pt idx="60">
                  <c:v>0.72121077881087403</c:v>
                </c:pt>
                <c:pt idx="61">
                  <c:v>0.75677834250611198</c:v>
                </c:pt>
                <c:pt idx="62">
                  <c:v>0.780098577950738</c:v>
                </c:pt>
                <c:pt idx="63">
                  <c:v>0.78311225270614304</c:v>
                </c:pt>
                <c:pt idx="64">
                  <c:v>0.78562415326577195</c:v>
                </c:pt>
                <c:pt idx="65">
                  <c:v>0.79439000308904695</c:v>
                </c:pt>
                <c:pt idx="66">
                  <c:v>0.80034873051081201</c:v>
                </c:pt>
                <c:pt idx="67">
                  <c:v>0.80974474272389496</c:v>
                </c:pt>
                <c:pt idx="68">
                  <c:v>0.81685018475242399</c:v>
                </c:pt>
                <c:pt idx="69">
                  <c:v>0.82422310812090704</c:v>
                </c:pt>
                <c:pt idx="70">
                  <c:v>0.83813183482389997</c:v>
                </c:pt>
                <c:pt idx="71">
                  <c:v>0.84571748349408105</c:v>
                </c:pt>
                <c:pt idx="72">
                  <c:v>0.85431228209557897</c:v>
                </c:pt>
                <c:pt idx="73">
                  <c:v>0.861206815767533</c:v>
                </c:pt>
                <c:pt idx="74">
                  <c:v>0.86577255583631896</c:v>
                </c:pt>
                <c:pt idx="75">
                  <c:v>0.87153527194885105</c:v>
                </c:pt>
                <c:pt idx="76">
                  <c:v>0.87829222100778304</c:v>
                </c:pt>
                <c:pt idx="77">
                  <c:v>0.88259358745026095</c:v>
                </c:pt>
                <c:pt idx="78">
                  <c:v>0.87707287364425102</c:v>
                </c:pt>
                <c:pt idx="79">
                  <c:v>0.85287580286479203</c:v>
                </c:pt>
                <c:pt idx="80">
                  <c:v>0.78494052808569703</c:v>
                </c:pt>
                <c:pt idx="81">
                  <c:v>0.71298801404256495</c:v>
                </c:pt>
                <c:pt idx="82">
                  <c:v>0.85458198686678799</c:v>
                </c:pt>
                <c:pt idx="83">
                  <c:v>0.80390044745909195</c:v>
                </c:pt>
                <c:pt idx="84">
                  <c:v>0.83787559432061098</c:v>
                </c:pt>
                <c:pt idx="85">
                  <c:v>0.75536081521412501</c:v>
                </c:pt>
                <c:pt idx="86">
                  <c:v>0.60971099220876501</c:v>
                </c:pt>
                <c:pt idx="87">
                  <c:v>0.70545307334512697</c:v>
                </c:pt>
                <c:pt idx="88">
                  <c:v>0.80300204813980502</c:v>
                </c:pt>
                <c:pt idx="89">
                  <c:v>0.76812393997779504</c:v>
                </c:pt>
                <c:pt idx="90">
                  <c:v>0.75052143375463498</c:v>
                </c:pt>
                <c:pt idx="91">
                  <c:v>0.93726378255669496</c:v>
                </c:pt>
                <c:pt idx="92">
                  <c:v>0.95610754526578801</c:v>
                </c:pt>
                <c:pt idx="93">
                  <c:v>0.96517843210332899</c:v>
                </c:pt>
                <c:pt idx="94">
                  <c:v>0.94806186247147195</c:v>
                </c:pt>
                <c:pt idx="95">
                  <c:v>0.966053314309815</c:v>
                </c:pt>
                <c:pt idx="96">
                  <c:v>0.95263871585676496</c:v>
                </c:pt>
                <c:pt idx="97">
                  <c:v>0.92297299178136905</c:v>
                </c:pt>
                <c:pt idx="98">
                  <c:v>0.93621484675711197</c:v>
                </c:pt>
                <c:pt idx="99">
                  <c:v>0.95692246308098305</c:v>
                </c:pt>
                <c:pt idx="100">
                  <c:v>0.95420819517423505</c:v>
                </c:pt>
                <c:pt idx="101">
                  <c:v>0.95623800509367296</c:v>
                </c:pt>
                <c:pt idx="102">
                  <c:v>0.98064162738049299</c:v>
                </c:pt>
                <c:pt idx="103">
                  <c:v>0.96486695384507404</c:v>
                </c:pt>
                <c:pt idx="104">
                  <c:v>0.95187122670869695</c:v>
                </c:pt>
                <c:pt idx="105">
                  <c:v>0.95491350158219301</c:v>
                </c:pt>
                <c:pt idx="106">
                  <c:v>0.958654871763576</c:v>
                </c:pt>
                <c:pt idx="107">
                  <c:v>0.94755208806420799</c:v>
                </c:pt>
                <c:pt idx="108">
                  <c:v>0.95176744320102202</c:v>
                </c:pt>
                <c:pt idx="109">
                  <c:v>0.94123332878288402</c:v>
                </c:pt>
                <c:pt idx="110">
                  <c:v>0.94267877394022903</c:v>
                </c:pt>
                <c:pt idx="111">
                  <c:v>0.93074948166890903</c:v>
                </c:pt>
                <c:pt idx="112">
                  <c:v>0.93171828086856201</c:v>
                </c:pt>
                <c:pt idx="113">
                  <c:v>0.92634828472476805</c:v>
                </c:pt>
                <c:pt idx="114">
                  <c:v>0.91479169786996495</c:v>
                </c:pt>
                <c:pt idx="115">
                  <c:v>0.92062670498646904</c:v>
                </c:pt>
                <c:pt idx="116">
                  <c:v>0.92854268403532902</c:v>
                </c:pt>
                <c:pt idx="117">
                  <c:v>0.89921510728877396</c:v>
                </c:pt>
                <c:pt idx="118">
                  <c:v>0.91946393496029899</c:v>
                </c:pt>
                <c:pt idx="119">
                  <c:v>0.875360822901177</c:v>
                </c:pt>
                <c:pt idx="120">
                  <c:v>0.88237081120988203</c:v>
                </c:pt>
                <c:pt idx="121">
                  <c:v>0.87478118230644297</c:v>
                </c:pt>
                <c:pt idx="122">
                  <c:v>0.81497384822711605</c:v>
                </c:pt>
                <c:pt idx="123">
                  <c:v>0.80523177805107204</c:v>
                </c:pt>
                <c:pt idx="124">
                  <c:v>0.72177243256268397</c:v>
                </c:pt>
                <c:pt idx="125">
                  <c:v>0.77135404900035698</c:v>
                </c:pt>
                <c:pt idx="126">
                  <c:v>0.736885179541243</c:v>
                </c:pt>
                <c:pt idx="127">
                  <c:v>0.73145182850450297</c:v>
                </c:pt>
                <c:pt idx="128">
                  <c:v>0.70495181573098697</c:v>
                </c:pt>
                <c:pt idx="129">
                  <c:v>0.69076525406572498</c:v>
                </c:pt>
                <c:pt idx="130">
                  <c:v>0.67792667217977598</c:v>
                </c:pt>
                <c:pt idx="131">
                  <c:v>0.63020506917593699</c:v>
                </c:pt>
                <c:pt idx="132">
                  <c:v>0.58313772920849705</c:v>
                </c:pt>
                <c:pt idx="133">
                  <c:v>0.54401902364506105</c:v>
                </c:pt>
                <c:pt idx="134">
                  <c:v>0.56909027216366204</c:v>
                </c:pt>
                <c:pt idx="135">
                  <c:v>0.51612921283291502</c:v>
                </c:pt>
                <c:pt idx="136">
                  <c:v>0.49564323304381602</c:v>
                </c:pt>
                <c:pt idx="137">
                  <c:v>0.46667524806975103</c:v>
                </c:pt>
                <c:pt idx="138">
                  <c:v>0.44515205363265198</c:v>
                </c:pt>
                <c:pt idx="139">
                  <c:v>0.44062772450214399</c:v>
                </c:pt>
                <c:pt idx="140">
                  <c:v>0.41654517667854102</c:v>
                </c:pt>
                <c:pt idx="141">
                  <c:v>0.33318492267230998</c:v>
                </c:pt>
                <c:pt idx="142">
                  <c:v>0.31953200015966399</c:v>
                </c:pt>
                <c:pt idx="143">
                  <c:v>0.301295560273518</c:v>
                </c:pt>
                <c:pt idx="144">
                  <c:v>0.25469304995818198</c:v>
                </c:pt>
                <c:pt idx="145">
                  <c:v>0.23651156477430399</c:v>
                </c:pt>
                <c:pt idx="146">
                  <c:v>0.214947614180062</c:v>
                </c:pt>
                <c:pt idx="147">
                  <c:v>0.18604298492863799</c:v>
                </c:pt>
                <c:pt idx="148">
                  <c:v>0.17868488637021701</c:v>
                </c:pt>
                <c:pt idx="149">
                  <c:v>0.17038337473228901</c:v>
                </c:pt>
                <c:pt idx="150">
                  <c:v>0.19602072146256699</c:v>
                </c:pt>
                <c:pt idx="151">
                  <c:v>0.187121564264285</c:v>
                </c:pt>
                <c:pt idx="152">
                  <c:v>0.16455037235983799</c:v>
                </c:pt>
                <c:pt idx="153">
                  <c:v>0.165184563326434</c:v>
                </c:pt>
                <c:pt idx="154">
                  <c:v>0.16021862728198499</c:v>
                </c:pt>
                <c:pt idx="155">
                  <c:v>0.16173198561069799</c:v>
                </c:pt>
                <c:pt idx="156">
                  <c:v>0.16281252074375499</c:v>
                </c:pt>
                <c:pt idx="157">
                  <c:v>0.15142367348907401</c:v>
                </c:pt>
                <c:pt idx="158">
                  <c:v>0.15033005456673501</c:v>
                </c:pt>
                <c:pt idx="159">
                  <c:v>0.142955502750613</c:v>
                </c:pt>
                <c:pt idx="160">
                  <c:v>0.14699962076806899</c:v>
                </c:pt>
                <c:pt idx="161">
                  <c:v>-3.2853548160315903E-2</c:v>
                </c:pt>
                <c:pt idx="162">
                  <c:v>-0.14004872692532899</c:v>
                </c:pt>
                <c:pt idx="163">
                  <c:v>-0.14078088956979201</c:v>
                </c:pt>
                <c:pt idx="164">
                  <c:v>-0.15629267714584699</c:v>
                </c:pt>
                <c:pt idx="165">
                  <c:v>-0.33012820833680101</c:v>
                </c:pt>
                <c:pt idx="166">
                  <c:v>0.13557062697333899</c:v>
                </c:pt>
                <c:pt idx="167">
                  <c:v>0.27021372922397102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C2-4472-94CF-2214DC9B9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315344"/>
        <c:axId val="1"/>
      </c:lineChart>
      <c:lineChart>
        <c:grouping val="standard"/>
        <c:varyColors val="0"/>
        <c:ser>
          <c:idx val="2"/>
          <c:order val="2"/>
          <c:tx>
            <c:v>CPI inflation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persistence!$D$2:$D$169</c:f>
              <c:numCache>
                <c:formatCode>0.00</c:formatCode>
                <c:ptCount val="168"/>
                <c:pt idx="0">
                  <c:v>1.0380390421121699</c:v>
                </c:pt>
                <c:pt idx="1">
                  <c:v>1.0298860793832301</c:v>
                </c:pt>
                <c:pt idx="2">
                  <c:v>0.96763120690650095</c:v>
                </c:pt>
                <c:pt idx="3">
                  <c:v>0.99906988428351995</c:v>
                </c:pt>
                <c:pt idx="4">
                  <c:v>0.97488634231927696</c:v>
                </c:pt>
                <c:pt idx="5">
                  <c:v>0.98016021496570105</c:v>
                </c:pt>
                <c:pt idx="6">
                  <c:v>0.99291311589089604</c:v>
                </c:pt>
                <c:pt idx="7">
                  <c:v>0.98186987871003095</c:v>
                </c:pt>
                <c:pt idx="8">
                  <c:v>0.990533550534623</c:v>
                </c:pt>
                <c:pt idx="9">
                  <c:v>0.98537939529159702</c:v>
                </c:pt>
                <c:pt idx="10">
                  <c:v>0.97640010387232301</c:v>
                </c:pt>
                <c:pt idx="11">
                  <c:v>0.99002888503240205</c:v>
                </c:pt>
                <c:pt idx="12">
                  <c:v>0.99131643126150404</c:v>
                </c:pt>
                <c:pt idx="13">
                  <c:v>0.964212354100209</c:v>
                </c:pt>
                <c:pt idx="14">
                  <c:v>0.95910546777432404</c:v>
                </c:pt>
                <c:pt idx="15">
                  <c:v>0.919906281526092</c:v>
                </c:pt>
                <c:pt idx="16">
                  <c:v>0.91565658943469497</c:v>
                </c:pt>
                <c:pt idx="17">
                  <c:v>0.90561379098041905</c:v>
                </c:pt>
                <c:pt idx="18">
                  <c:v>0.90402896354219597</c:v>
                </c:pt>
                <c:pt idx="19">
                  <c:v>0.90627833885731301</c:v>
                </c:pt>
                <c:pt idx="20">
                  <c:v>0.89903417192465795</c:v>
                </c:pt>
                <c:pt idx="21">
                  <c:v>0.90166524088224798</c:v>
                </c:pt>
                <c:pt idx="22">
                  <c:v>0.89245563772703895</c:v>
                </c:pt>
                <c:pt idx="23">
                  <c:v>0.886923310642865</c:v>
                </c:pt>
                <c:pt idx="24">
                  <c:v>0.89495029285535899</c:v>
                </c:pt>
                <c:pt idx="25">
                  <c:v>0.90923729192481695</c:v>
                </c:pt>
                <c:pt idx="26">
                  <c:v>0.89168377966769496</c:v>
                </c:pt>
                <c:pt idx="27">
                  <c:v>0.88655572894333301</c:v>
                </c:pt>
                <c:pt idx="28">
                  <c:v>0.84823718458360697</c:v>
                </c:pt>
                <c:pt idx="29">
                  <c:v>0.84966462677865195</c:v>
                </c:pt>
                <c:pt idx="30">
                  <c:v>0.84626731990121995</c:v>
                </c:pt>
                <c:pt idx="31">
                  <c:v>0.85075991778933802</c:v>
                </c:pt>
                <c:pt idx="32">
                  <c:v>0.847924110416862</c:v>
                </c:pt>
                <c:pt idx="33">
                  <c:v>0.83934339339073605</c:v>
                </c:pt>
                <c:pt idx="34">
                  <c:v>0.83796019125315202</c:v>
                </c:pt>
                <c:pt idx="35">
                  <c:v>0.83371317910463705</c:v>
                </c:pt>
                <c:pt idx="36">
                  <c:v>0.83142403146044497</c:v>
                </c:pt>
                <c:pt idx="37">
                  <c:v>0.82645206698128004</c:v>
                </c:pt>
                <c:pt idx="38">
                  <c:v>0.82629775844110298</c:v>
                </c:pt>
                <c:pt idx="39">
                  <c:v>0.82351535497739503</c:v>
                </c:pt>
                <c:pt idx="40">
                  <c:v>0.81884934843700496</c:v>
                </c:pt>
                <c:pt idx="41">
                  <c:v>0.81864659841322496</c:v>
                </c:pt>
                <c:pt idx="42">
                  <c:v>0.80871381645784302</c:v>
                </c:pt>
                <c:pt idx="43">
                  <c:v>0.80879032339338497</c:v>
                </c:pt>
                <c:pt idx="44">
                  <c:v>0.80450860782924805</c:v>
                </c:pt>
                <c:pt idx="45">
                  <c:v>0.80427102790486504</c:v>
                </c:pt>
                <c:pt idx="46">
                  <c:v>0.79869113355052601</c:v>
                </c:pt>
                <c:pt idx="47">
                  <c:v>0.78954643929822099</c:v>
                </c:pt>
                <c:pt idx="48">
                  <c:v>0.78043351856916798</c:v>
                </c:pt>
                <c:pt idx="49">
                  <c:v>0.76283355126619201</c:v>
                </c:pt>
                <c:pt idx="50">
                  <c:v>0.75138685335739597</c:v>
                </c:pt>
                <c:pt idx="51">
                  <c:v>0.73667838288321896</c:v>
                </c:pt>
                <c:pt idx="52">
                  <c:v>0.73620475723116596</c:v>
                </c:pt>
                <c:pt idx="53">
                  <c:v>0.73899322836463799</c:v>
                </c:pt>
                <c:pt idx="54">
                  <c:v>0.73560154615534601</c:v>
                </c:pt>
                <c:pt idx="55">
                  <c:v>0.73412092674212903</c:v>
                </c:pt>
                <c:pt idx="56">
                  <c:v>0.73656830959142106</c:v>
                </c:pt>
                <c:pt idx="57">
                  <c:v>0.73491405966655499</c:v>
                </c:pt>
                <c:pt idx="58">
                  <c:v>0.72950639027040498</c:v>
                </c:pt>
                <c:pt idx="59">
                  <c:v>0.72290961600105896</c:v>
                </c:pt>
                <c:pt idx="60">
                  <c:v>0.73301528929455795</c:v>
                </c:pt>
                <c:pt idx="61">
                  <c:v>0.76161407407591597</c:v>
                </c:pt>
                <c:pt idx="62">
                  <c:v>0.76024290340033795</c:v>
                </c:pt>
                <c:pt idx="63">
                  <c:v>0.76370023982415203</c:v>
                </c:pt>
                <c:pt idx="64">
                  <c:v>0.76539018327769004</c:v>
                </c:pt>
                <c:pt idx="65">
                  <c:v>0.76950647820498197</c:v>
                </c:pt>
                <c:pt idx="66">
                  <c:v>0.77754369620603303</c:v>
                </c:pt>
                <c:pt idx="67">
                  <c:v>0.77942859134864395</c:v>
                </c:pt>
                <c:pt idx="68">
                  <c:v>0.78975367803603502</c:v>
                </c:pt>
                <c:pt idx="69">
                  <c:v>0.80394519171381995</c:v>
                </c:pt>
                <c:pt idx="70">
                  <c:v>0.813992263431768</c:v>
                </c:pt>
                <c:pt idx="71">
                  <c:v>0.82281240662803201</c:v>
                </c:pt>
                <c:pt idx="72">
                  <c:v>0.83583706981656702</c:v>
                </c:pt>
                <c:pt idx="73">
                  <c:v>0.846496494312031</c:v>
                </c:pt>
                <c:pt idx="74">
                  <c:v>0.85070263205485896</c:v>
                </c:pt>
                <c:pt idx="75">
                  <c:v>0.85253609669540298</c:v>
                </c:pt>
                <c:pt idx="76">
                  <c:v>0.85821515701331397</c:v>
                </c:pt>
                <c:pt idx="77">
                  <c:v>0.83974726116870702</c:v>
                </c:pt>
                <c:pt idx="78">
                  <c:v>0.82329282938714199</c:v>
                </c:pt>
                <c:pt idx="79">
                  <c:v>0.79993163263946898</c:v>
                </c:pt>
                <c:pt idx="80">
                  <c:v>0.73074945444934902</c:v>
                </c:pt>
                <c:pt idx="81">
                  <c:v>0.68889953621521605</c:v>
                </c:pt>
                <c:pt idx="82">
                  <c:v>0.75586693052638498</c:v>
                </c:pt>
                <c:pt idx="83">
                  <c:v>0.71441243658694298</c:v>
                </c:pt>
                <c:pt idx="84">
                  <c:v>0.68178901772434997</c:v>
                </c:pt>
                <c:pt idx="85">
                  <c:v>0.62357583731603095</c:v>
                </c:pt>
                <c:pt idx="86">
                  <c:v>0.4854247248345</c:v>
                </c:pt>
                <c:pt idx="87">
                  <c:v>0.575851936460409</c:v>
                </c:pt>
                <c:pt idx="88">
                  <c:v>0.61573918194377097</c:v>
                </c:pt>
                <c:pt idx="89">
                  <c:v>0.574918980610859</c:v>
                </c:pt>
                <c:pt idx="90">
                  <c:v>0.49033187062203598</c:v>
                </c:pt>
                <c:pt idx="91">
                  <c:v>0.56145100062071995</c:v>
                </c:pt>
                <c:pt idx="92">
                  <c:v>0.56471648435042099</c:v>
                </c:pt>
                <c:pt idx="93">
                  <c:v>0.576448115152003</c:v>
                </c:pt>
                <c:pt idx="94">
                  <c:v>0.55686191640579896</c:v>
                </c:pt>
                <c:pt idx="95">
                  <c:v>0.58697039175406096</c:v>
                </c:pt>
                <c:pt idx="96">
                  <c:v>0.569048004543668</c:v>
                </c:pt>
                <c:pt idx="97">
                  <c:v>0.57618189955613797</c:v>
                </c:pt>
                <c:pt idx="98">
                  <c:v>0.57940670402933803</c:v>
                </c:pt>
                <c:pt idx="99">
                  <c:v>0.57847509428733901</c:v>
                </c:pt>
                <c:pt idx="100">
                  <c:v>0.564058208869605</c:v>
                </c:pt>
                <c:pt idx="101">
                  <c:v>0.56168170844011001</c:v>
                </c:pt>
                <c:pt idx="102">
                  <c:v>0.56684062153796999</c:v>
                </c:pt>
                <c:pt idx="103">
                  <c:v>0.56507158247117295</c:v>
                </c:pt>
                <c:pt idx="104">
                  <c:v>0.55980706016856596</c:v>
                </c:pt>
                <c:pt idx="105">
                  <c:v>0.55870537133730103</c:v>
                </c:pt>
                <c:pt idx="106">
                  <c:v>0.57883191170060999</c:v>
                </c:pt>
                <c:pt idx="107">
                  <c:v>0.56389405646540702</c:v>
                </c:pt>
                <c:pt idx="108">
                  <c:v>0.62159479857237898</c:v>
                </c:pt>
                <c:pt idx="109">
                  <c:v>0.625672695311278</c:v>
                </c:pt>
                <c:pt idx="110">
                  <c:v>0.61484870902408995</c:v>
                </c:pt>
                <c:pt idx="111">
                  <c:v>0.61299987399468103</c:v>
                </c:pt>
                <c:pt idx="112">
                  <c:v>0.62744454019906104</c:v>
                </c:pt>
                <c:pt idx="113">
                  <c:v>0.63917352303365405</c:v>
                </c:pt>
                <c:pt idx="114">
                  <c:v>0.64487873041029198</c:v>
                </c:pt>
                <c:pt idx="115">
                  <c:v>0.38364689865045098</c:v>
                </c:pt>
                <c:pt idx="116">
                  <c:v>0.39765463219619501</c:v>
                </c:pt>
                <c:pt idx="117">
                  <c:v>0.33560821428729498</c:v>
                </c:pt>
                <c:pt idx="118">
                  <c:v>0.176569810190398</c:v>
                </c:pt>
                <c:pt idx="119">
                  <c:v>0.16761683813387601</c:v>
                </c:pt>
                <c:pt idx="120">
                  <c:v>0.130538097450933</c:v>
                </c:pt>
                <c:pt idx="121">
                  <c:v>0.1149152472449</c:v>
                </c:pt>
                <c:pt idx="122">
                  <c:v>4.0571139943632401E-2</c:v>
                </c:pt>
                <c:pt idx="123">
                  <c:v>-7.7862364470661194E-2</c:v>
                </c:pt>
                <c:pt idx="124">
                  <c:v>-0.14363118571608599</c:v>
                </c:pt>
                <c:pt idx="125">
                  <c:v>-0.16952011625430699</c:v>
                </c:pt>
                <c:pt idx="126">
                  <c:v>-0.21430247542109601</c:v>
                </c:pt>
                <c:pt idx="127">
                  <c:v>-0.249201627301991</c:v>
                </c:pt>
                <c:pt idx="128">
                  <c:v>-0.24504366576488101</c:v>
                </c:pt>
                <c:pt idx="129">
                  <c:v>-0.26327622686295099</c:v>
                </c:pt>
                <c:pt idx="130">
                  <c:v>-0.27506792163250199</c:v>
                </c:pt>
                <c:pt idx="131">
                  <c:v>-0.29560630222995399</c:v>
                </c:pt>
                <c:pt idx="132">
                  <c:v>-0.304569526631017</c:v>
                </c:pt>
                <c:pt idx="133">
                  <c:v>-0.30190246013162703</c:v>
                </c:pt>
                <c:pt idx="134">
                  <c:v>-0.30421515385634301</c:v>
                </c:pt>
                <c:pt idx="135">
                  <c:v>-0.30792910917646499</c:v>
                </c:pt>
                <c:pt idx="136">
                  <c:v>-0.30864058445690301</c:v>
                </c:pt>
                <c:pt idx="137">
                  <c:v>-0.29824364903866901</c:v>
                </c:pt>
                <c:pt idx="138">
                  <c:v>-0.29465970576781703</c:v>
                </c:pt>
                <c:pt idx="139">
                  <c:v>-0.26312064422707498</c:v>
                </c:pt>
                <c:pt idx="140">
                  <c:v>-0.18473756047297499</c:v>
                </c:pt>
                <c:pt idx="141">
                  <c:v>-0.21131845530054999</c:v>
                </c:pt>
                <c:pt idx="142">
                  <c:v>-0.152917474560825</c:v>
                </c:pt>
                <c:pt idx="143">
                  <c:v>-8.7880994859652506E-2</c:v>
                </c:pt>
                <c:pt idx="144">
                  <c:v>-2.4816492942912001E-2</c:v>
                </c:pt>
                <c:pt idx="145">
                  <c:v>-4.6834235062192801E-2</c:v>
                </c:pt>
                <c:pt idx="146">
                  <c:v>-3.3107056790299398E-2</c:v>
                </c:pt>
                <c:pt idx="147">
                  <c:v>-4.49985701622743E-2</c:v>
                </c:pt>
                <c:pt idx="148">
                  <c:v>-4.4728728918079802E-2</c:v>
                </c:pt>
                <c:pt idx="149">
                  <c:v>-4.2448154204838003E-2</c:v>
                </c:pt>
                <c:pt idx="150">
                  <c:v>-4.2333633522908802E-2</c:v>
                </c:pt>
                <c:pt idx="151">
                  <c:v>-4.4924623623554698E-2</c:v>
                </c:pt>
                <c:pt idx="152">
                  <c:v>-5.44098479129798E-2</c:v>
                </c:pt>
                <c:pt idx="153">
                  <c:v>-6.65583397074299E-2</c:v>
                </c:pt>
                <c:pt idx="154">
                  <c:v>-7.4082245943436195E-2</c:v>
                </c:pt>
                <c:pt idx="155">
                  <c:v>-8.3496386147014906E-2</c:v>
                </c:pt>
                <c:pt idx="156">
                  <c:v>-9.5841370632337802E-2</c:v>
                </c:pt>
                <c:pt idx="157">
                  <c:v>-0.104387038433646</c:v>
                </c:pt>
                <c:pt idx="158">
                  <c:v>-9.4220386215808305E-2</c:v>
                </c:pt>
                <c:pt idx="159">
                  <c:v>-9.7510009929082195E-2</c:v>
                </c:pt>
                <c:pt idx="160">
                  <c:v>-8.5929399159344194E-2</c:v>
                </c:pt>
                <c:pt idx="161">
                  <c:v>-0.132056160050814</c:v>
                </c:pt>
                <c:pt idx="162">
                  <c:v>-0.18911716669162701</c:v>
                </c:pt>
                <c:pt idx="163">
                  <c:v>-0.18974206318310299</c:v>
                </c:pt>
                <c:pt idx="164">
                  <c:v>-0.21787901323240499</c:v>
                </c:pt>
                <c:pt idx="165">
                  <c:v>-0.22969409707416599</c:v>
                </c:pt>
                <c:pt idx="166">
                  <c:v>-0.10432822121610801</c:v>
                </c:pt>
                <c:pt idx="167">
                  <c:v>5.1118152140493499E-2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C2-4472-94CF-2214DC9B9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525315344"/>
        <c:scaling>
          <c:orientation val="minMax"/>
        </c:scaling>
        <c:delete val="0"/>
        <c:axPos val="b"/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At val="-0.4"/>
        <c:auto val="1"/>
        <c:lblAlgn val="ctr"/>
        <c:lblOffset val="100"/>
        <c:tickLblSkip val="1"/>
        <c:tickMarkSkip val="4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9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315344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77029486548556425"/>
          <c:y val="0.1225688915357992"/>
          <c:w val="0.17249917979002627"/>
          <c:h val="0.2444611937456980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758885608048996E-2"/>
          <c:y val="8.677917120248374E-2"/>
          <c:w val="0.89521298118985138"/>
          <c:h val="0.83236713513724614"/>
        </c:manualLayout>
      </c:layout>
      <c:lineChart>
        <c:grouping val="standard"/>
        <c:varyColors val="0"/>
        <c:ser>
          <c:idx val="1"/>
          <c:order val="0"/>
          <c:tx>
            <c:v>Michigan 1-Year-Ahead Expectations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expectations!$A$38:$A$373</c:f>
              <c:numCache>
                <c:formatCode>m/d/yyyy</c:formatCode>
                <c:ptCount val="336"/>
                <c:pt idx="0">
                  <c:v>34365</c:v>
                </c:pt>
                <c:pt idx="1">
                  <c:v>34393</c:v>
                </c:pt>
                <c:pt idx="2">
                  <c:v>34424</c:v>
                </c:pt>
                <c:pt idx="3">
                  <c:v>34454</c:v>
                </c:pt>
                <c:pt idx="4">
                  <c:v>34485</c:v>
                </c:pt>
                <c:pt idx="5">
                  <c:v>34515</c:v>
                </c:pt>
                <c:pt idx="6">
                  <c:v>34546</c:v>
                </c:pt>
                <c:pt idx="7">
                  <c:v>34577</c:v>
                </c:pt>
                <c:pt idx="8">
                  <c:v>34607</c:v>
                </c:pt>
                <c:pt idx="9">
                  <c:v>34638</c:v>
                </c:pt>
                <c:pt idx="10">
                  <c:v>34668</c:v>
                </c:pt>
                <c:pt idx="11">
                  <c:v>34699</c:v>
                </c:pt>
                <c:pt idx="12">
                  <c:v>34730</c:v>
                </c:pt>
                <c:pt idx="13">
                  <c:v>34758</c:v>
                </c:pt>
                <c:pt idx="14">
                  <c:v>34789</c:v>
                </c:pt>
                <c:pt idx="15">
                  <c:v>34819</c:v>
                </c:pt>
                <c:pt idx="16">
                  <c:v>34850</c:v>
                </c:pt>
                <c:pt idx="17">
                  <c:v>34880</c:v>
                </c:pt>
                <c:pt idx="18">
                  <c:v>34911</c:v>
                </c:pt>
                <c:pt idx="19">
                  <c:v>34942</c:v>
                </c:pt>
                <c:pt idx="20">
                  <c:v>34972</c:v>
                </c:pt>
                <c:pt idx="21">
                  <c:v>35003</c:v>
                </c:pt>
                <c:pt idx="22">
                  <c:v>35033</c:v>
                </c:pt>
                <c:pt idx="23">
                  <c:v>35064</c:v>
                </c:pt>
                <c:pt idx="24">
                  <c:v>35095</c:v>
                </c:pt>
                <c:pt idx="25">
                  <c:v>35124</c:v>
                </c:pt>
                <c:pt idx="26">
                  <c:v>35155</c:v>
                </c:pt>
                <c:pt idx="27">
                  <c:v>35185</c:v>
                </c:pt>
                <c:pt idx="28">
                  <c:v>35216</c:v>
                </c:pt>
                <c:pt idx="29">
                  <c:v>35246</c:v>
                </c:pt>
                <c:pt idx="30">
                  <c:v>35277</c:v>
                </c:pt>
                <c:pt idx="31">
                  <c:v>35308</c:v>
                </c:pt>
                <c:pt idx="32">
                  <c:v>35338</c:v>
                </c:pt>
                <c:pt idx="33">
                  <c:v>35369</c:v>
                </c:pt>
                <c:pt idx="34">
                  <c:v>35399</c:v>
                </c:pt>
                <c:pt idx="35">
                  <c:v>35430</c:v>
                </c:pt>
                <c:pt idx="36">
                  <c:v>35461</c:v>
                </c:pt>
                <c:pt idx="37">
                  <c:v>35489</c:v>
                </c:pt>
                <c:pt idx="38">
                  <c:v>35520</c:v>
                </c:pt>
                <c:pt idx="39">
                  <c:v>35550</c:v>
                </c:pt>
                <c:pt idx="40">
                  <c:v>35581</c:v>
                </c:pt>
                <c:pt idx="41">
                  <c:v>35611</c:v>
                </c:pt>
                <c:pt idx="42">
                  <c:v>35642</c:v>
                </c:pt>
                <c:pt idx="43">
                  <c:v>35673</c:v>
                </c:pt>
                <c:pt idx="44">
                  <c:v>35703</c:v>
                </c:pt>
                <c:pt idx="45">
                  <c:v>35734</c:v>
                </c:pt>
                <c:pt idx="46">
                  <c:v>35764</c:v>
                </c:pt>
                <c:pt idx="47">
                  <c:v>35795</c:v>
                </c:pt>
                <c:pt idx="48">
                  <c:v>35826</c:v>
                </c:pt>
                <c:pt idx="49">
                  <c:v>35854</c:v>
                </c:pt>
                <c:pt idx="50">
                  <c:v>35885</c:v>
                </c:pt>
                <c:pt idx="51">
                  <c:v>35915</c:v>
                </c:pt>
                <c:pt idx="52">
                  <c:v>35946</c:v>
                </c:pt>
                <c:pt idx="53">
                  <c:v>35976</c:v>
                </c:pt>
                <c:pt idx="54">
                  <c:v>36007</c:v>
                </c:pt>
                <c:pt idx="55">
                  <c:v>36038</c:v>
                </c:pt>
                <c:pt idx="56">
                  <c:v>36068</c:v>
                </c:pt>
                <c:pt idx="57">
                  <c:v>36099</c:v>
                </c:pt>
                <c:pt idx="58">
                  <c:v>36129</c:v>
                </c:pt>
                <c:pt idx="59">
                  <c:v>36160</c:v>
                </c:pt>
                <c:pt idx="60">
                  <c:v>36191</c:v>
                </c:pt>
                <c:pt idx="61">
                  <c:v>36219</c:v>
                </c:pt>
                <c:pt idx="62">
                  <c:v>36250</c:v>
                </c:pt>
                <c:pt idx="63">
                  <c:v>36280</c:v>
                </c:pt>
                <c:pt idx="64">
                  <c:v>36311</c:v>
                </c:pt>
                <c:pt idx="65">
                  <c:v>36341</c:v>
                </c:pt>
                <c:pt idx="66">
                  <c:v>36372</c:v>
                </c:pt>
                <c:pt idx="67">
                  <c:v>36403</c:v>
                </c:pt>
                <c:pt idx="68">
                  <c:v>36433</c:v>
                </c:pt>
                <c:pt idx="69">
                  <c:v>36464</c:v>
                </c:pt>
                <c:pt idx="70">
                  <c:v>36494</c:v>
                </c:pt>
                <c:pt idx="71">
                  <c:v>36525</c:v>
                </c:pt>
                <c:pt idx="72">
                  <c:v>36556</c:v>
                </c:pt>
                <c:pt idx="73">
                  <c:v>36585</c:v>
                </c:pt>
                <c:pt idx="74">
                  <c:v>36616</c:v>
                </c:pt>
                <c:pt idx="75">
                  <c:v>36646</c:v>
                </c:pt>
                <c:pt idx="76">
                  <c:v>36677</c:v>
                </c:pt>
                <c:pt idx="77">
                  <c:v>36707</c:v>
                </c:pt>
                <c:pt idx="78">
                  <c:v>36738</c:v>
                </c:pt>
                <c:pt idx="79">
                  <c:v>36769</c:v>
                </c:pt>
                <c:pt idx="80">
                  <c:v>36799</c:v>
                </c:pt>
                <c:pt idx="81">
                  <c:v>36830</c:v>
                </c:pt>
                <c:pt idx="82">
                  <c:v>36860</c:v>
                </c:pt>
                <c:pt idx="83">
                  <c:v>36891</c:v>
                </c:pt>
                <c:pt idx="84">
                  <c:v>36922</c:v>
                </c:pt>
                <c:pt idx="85">
                  <c:v>36950</c:v>
                </c:pt>
                <c:pt idx="86">
                  <c:v>36981</c:v>
                </c:pt>
                <c:pt idx="87">
                  <c:v>37011</c:v>
                </c:pt>
                <c:pt idx="88">
                  <c:v>37042</c:v>
                </c:pt>
                <c:pt idx="89">
                  <c:v>37072</c:v>
                </c:pt>
                <c:pt idx="90">
                  <c:v>37103</c:v>
                </c:pt>
                <c:pt idx="91">
                  <c:v>37134</c:v>
                </c:pt>
                <c:pt idx="92">
                  <c:v>37164</c:v>
                </c:pt>
                <c:pt idx="93">
                  <c:v>37195</c:v>
                </c:pt>
                <c:pt idx="94">
                  <c:v>37225</c:v>
                </c:pt>
                <c:pt idx="95">
                  <c:v>37256</c:v>
                </c:pt>
                <c:pt idx="96">
                  <c:v>37287</c:v>
                </c:pt>
                <c:pt idx="97">
                  <c:v>37315</c:v>
                </c:pt>
                <c:pt idx="98">
                  <c:v>37346</c:v>
                </c:pt>
                <c:pt idx="99">
                  <c:v>37376</c:v>
                </c:pt>
                <c:pt idx="100">
                  <c:v>37407</c:v>
                </c:pt>
                <c:pt idx="101">
                  <c:v>37437</c:v>
                </c:pt>
                <c:pt idx="102">
                  <c:v>37468</c:v>
                </c:pt>
                <c:pt idx="103">
                  <c:v>37499</c:v>
                </c:pt>
                <c:pt idx="104">
                  <c:v>37529</c:v>
                </c:pt>
                <c:pt idx="105">
                  <c:v>37560</c:v>
                </c:pt>
                <c:pt idx="106">
                  <c:v>37590</c:v>
                </c:pt>
                <c:pt idx="107">
                  <c:v>37621</c:v>
                </c:pt>
                <c:pt idx="108">
                  <c:v>37652</c:v>
                </c:pt>
                <c:pt idx="109">
                  <c:v>37680</c:v>
                </c:pt>
                <c:pt idx="110">
                  <c:v>37711</c:v>
                </c:pt>
                <c:pt idx="111">
                  <c:v>37741</c:v>
                </c:pt>
                <c:pt idx="112">
                  <c:v>37772</c:v>
                </c:pt>
                <c:pt idx="113">
                  <c:v>37802</c:v>
                </c:pt>
                <c:pt idx="114">
                  <c:v>37833</c:v>
                </c:pt>
                <c:pt idx="115">
                  <c:v>37864</c:v>
                </c:pt>
                <c:pt idx="116">
                  <c:v>37894</c:v>
                </c:pt>
                <c:pt idx="117">
                  <c:v>37925</c:v>
                </c:pt>
                <c:pt idx="118">
                  <c:v>37955</c:v>
                </c:pt>
                <c:pt idx="119">
                  <c:v>37986</c:v>
                </c:pt>
                <c:pt idx="120">
                  <c:v>38017</c:v>
                </c:pt>
                <c:pt idx="121">
                  <c:v>38046</c:v>
                </c:pt>
                <c:pt idx="122">
                  <c:v>38077</c:v>
                </c:pt>
                <c:pt idx="123">
                  <c:v>38107</c:v>
                </c:pt>
                <c:pt idx="124">
                  <c:v>38138</c:v>
                </c:pt>
                <c:pt idx="125">
                  <c:v>38168</c:v>
                </c:pt>
                <c:pt idx="126">
                  <c:v>38199</c:v>
                </c:pt>
                <c:pt idx="127">
                  <c:v>38230</c:v>
                </c:pt>
                <c:pt idx="128">
                  <c:v>38260</c:v>
                </c:pt>
                <c:pt idx="129">
                  <c:v>38291</c:v>
                </c:pt>
                <c:pt idx="130">
                  <c:v>38321</c:v>
                </c:pt>
                <c:pt idx="131">
                  <c:v>38352</c:v>
                </c:pt>
                <c:pt idx="132">
                  <c:v>38383</c:v>
                </c:pt>
                <c:pt idx="133">
                  <c:v>38411</c:v>
                </c:pt>
                <c:pt idx="134">
                  <c:v>38442</c:v>
                </c:pt>
                <c:pt idx="135">
                  <c:v>38472</c:v>
                </c:pt>
                <c:pt idx="136">
                  <c:v>38503</c:v>
                </c:pt>
                <c:pt idx="137">
                  <c:v>38533</c:v>
                </c:pt>
                <c:pt idx="138">
                  <c:v>38564</c:v>
                </c:pt>
                <c:pt idx="139">
                  <c:v>38595</c:v>
                </c:pt>
                <c:pt idx="140">
                  <c:v>38625</c:v>
                </c:pt>
                <c:pt idx="141">
                  <c:v>38656</c:v>
                </c:pt>
                <c:pt idx="142">
                  <c:v>38686</c:v>
                </c:pt>
                <c:pt idx="143">
                  <c:v>38717</c:v>
                </c:pt>
                <c:pt idx="144">
                  <c:v>38748</c:v>
                </c:pt>
                <c:pt idx="145">
                  <c:v>38776</c:v>
                </c:pt>
                <c:pt idx="146">
                  <c:v>38807</c:v>
                </c:pt>
                <c:pt idx="147">
                  <c:v>38837</c:v>
                </c:pt>
                <c:pt idx="148">
                  <c:v>38868</c:v>
                </c:pt>
                <c:pt idx="149">
                  <c:v>38898</c:v>
                </c:pt>
                <c:pt idx="150">
                  <c:v>38929</c:v>
                </c:pt>
                <c:pt idx="151">
                  <c:v>38960</c:v>
                </c:pt>
                <c:pt idx="152">
                  <c:v>38990</c:v>
                </c:pt>
                <c:pt idx="153">
                  <c:v>39021</c:v>
                </c:pt>
                <c:pt idx="154">
                  <c:v>39051</c:v>
                </c:pt>
                <c:pt idx="155">
                  <c:v>39082</c:v>
                </c:pt>
                <c:pt idx="156">
                  <c:v>39113</c:v>
                </c:pt>
                <c:pt idx="157">
                  <c:v>39141</c:v>
                </c:pt>
                <c:pt idx="158">
                  <c:v>39172</c:v>
                </c:pt>
                <c:pt idx="159">
                  <c:v>39202</c:v>
                </c:pt>
                <c:pt idx="160">
                  <c:v>39233</c:v>
                </c:pt>
                <c:pt idx="161">
                  <c:v>39263</c:v>
                </c:pt>
                <c:pt idx="162">
                  <c:v>39294</c:v>
                </c:pt>
                <c:pt idx="163">
                  <c:v>39325</c:v>
                </c:pt>
                <c:pt idx="164">
                  <c:v>39355</c:v>
                </c:pt>
                <c:pt idx="165">
                  <c:v>39386</c:v>
                </c:pt>
                <c:pt idx="166">
                  <c:v>39416</c:v>
                </c:pt>
                <c:pt idx="167">
                  <c:v>39447</c:v>
                </c:pt>
                <c:pt idx="168">
                  <c:v>39478</c:v>
                </c:pt>
                <c:pt idx="169">
                  <c:v>39507</c:v>
                </c:pt>
                <c:pt idx="170">
                  <c:v>39538</c:v>
                </c:pt>
                <c:pt idx="171">
                  <c:v>39568</c:v>
                </c:pt>
                <c:pt idx="172">
                  <c:v>39599</c:v>
                </c:pt>
                <c:pt idx="173">
                  <c:v>39629</c:v>
                </c:pt>
                <c:pt idx="174">
                  <c:v>39660</c:v>
                </c:pt>
                <c:pt idx="175">
                  <c:v>39691</c:v>
                </c:pt>
                <c:pt idx="176">
                  <c:v>39721</c:v>
                </c:pt>
                <c:pt idx="177">
                  <c:v>39752</c:v>
                </c:pt>
                <c:pt idx="178">
                  <c:v>39782</c:v>
                </c:pt>
                <c:pt idx="179">
                  <c:v>39813</c:v>
                </c:pt>
                <c:pt idx="180">
                  <c:v>39844</c:v>
                </c:pt>
                <c:pt idx="181">
                  <c:v>39872</c:v>
                </c:pt>
                <c:pt idx="182">
                  <c:v>39903</c:v>
                </c:pt>
                <c:pt idx="183">
                  <c:v>39933</c:v>
                </c:pt>
                <c:pt idx="184">
                  <c:v>39964</c:v>
                </c:pt>
                <c:pt idx="185">
                  <c:v>39994</c:v>
                </c:pt>
                <c:pt idx="186">
                  <c:v>40025</c:v>
                </c:pt>
                <c:pt idx="187">
                  <c:v>40056</c:v>
                </c:pt>
                <c:pt idx="188">
                  <c:v>40086</c:v>
                </c:pt>
                <c:pt idx="189">
                  <c:v>40117</c:v>
                </c:pt>
                <c:pt idx="190">
                  <c:v>40147</c:v>
                </c:pt>
                <c:pt idx="191">
                  <c:v>40178</c:v>
                </c:pt>
                <c:pt idx="192">
                  <c:v>40209</c:v>
                </c:pt>
                <c:pt idx="193">
                  <c:v>40237</c:v>
                </c:pt>
                <c:pt idx="194">
                  <c:v>40268</c:v>
                </c:pt>
                <c:pt idx="195">
                  <c:v>40298</c:v>
                </c:pt>
                <c:pt idx="196">
                  <c:v>40329</c:v>
                </c:pt>
                <c:pt idx="197">
                  <c:v>40359</c:v>
                </c:pt>
                <c:pt idx="198">
                  <c:v>40390</c:v>
                </c:pt>
                <c:pt idx="199">
                  <c:v>40421</c:v>
                </c:pt>
                <c:pt idx="200">
                  <c:v>40451</c:v>
                </c:pt>
                <c:pt idx="201">
                  <c:v>40482</c:v>
                </c:pt>
                <c:pt idx="202">
                  <c:v>40512</c:v>
                </c:pt>
                <c:pt idx="203">
                  <c:v>40543</c:v>
                </c:pt>
                <c:pt idx="204">
                  <c:v>40574</c:v>
                </c:pt>
                <c:pt idx="205">
                  <c:v>40602</c:v>
                </c:pt>
                <c:pt idx="206">
                  <c:v>40633</c:v>
                </c:pt>
                <c:pt idx="207">
                  <c:v>40663</c:v>
                </c:pt>
                <c:pt idx="208">
                  <c:v>40694</c:v>
                </c:pt>
                <c:pt idx="209">
                  <c:v>40724</c:v>
                </c:pt>
                <c:pt idx="210">
                  <c:v>40755</c:v>
                </c:pt>
                <c:pt idx="211">
                  <c:v>40786</c:v>
                </c:pt>
                <c:pt idx="212">
                  <c:v>40816</c:v>
                </c:pt>
                <c:pt idx="213">
                  <c:v>40847</c:v>
                </c:pt>
                <c:pt idx="214">
                  <c:v>40877</c:v>
                </c:pt>
                <c:pt idx="215">
                  <c:v>40908</c:v>
                </c:pt>
                <c:pt idx="216">
                  <c:v>40939</c:v>
                </c:pt>
                <c:pt idx="217">
                  <c:v>40968</c:v>
                </c:pt>
                <c:pt idx="218">
                  <c:v>40999</c:v>
                </c:pt>
                <c:pt idx="219">
                  <c:v>41029</c:v>
                </c:pt>
                <c:pt idx="220">
                  <c:v>41060</c:v>
                </c:pt>
                <c:pt idx="221">
                  <c:v>41090</c:v>
                </c:pt>
                <c:pt idx="222">
                  <c:v>41121</c:v>
                </c:pt>
                <c:pt idx="223">
                  <c:v>41152</c:v>
                </c:pt>
                <c:pt idx="224">
                  <c:v>41182</c:v>
                </c:pt>
                <c:pt idx="225">
                  <c:v>41213</c:v>
                </c:pt>
                <c:pt idx="226">
                  <c:v>41243</c:v>
                </c:pt>
                <c:pt idx="227">
                  <c:v>41274</c:v>
                </c:pt>
                <c:pt idx="228">
                  <c:v>41305</c:v>
                </c:pt>
                <c:pt idx="229">
                  <c:v>41333</c:v>
                </c:pt>
                <c:pt idx="230">
                  <c:v>41364</c:v>
                </c:pt>
                <c:pt idx="231">
                  <c:v>41394</c:v>
                </c:pt>
                <c:pt idx="232">
                  <c:v>41425</c:v>
                </c:pt>
                <c:pt idx="233">
                  <c:v>41455</c:v>
                </c:pt>
                <c:pt idx="234">
                  <c:v>41486</c:v>
                </c:pt>
                <c:pt idx="235">
                  <c:v>41517</c:v>
                </c:pt>
                <c:pt idx="236">
                  <c:v>41547</c:v>
                </c:pt>
                <c:pt idx="237">
                  <c:v>41578</c:v>
                </c:pt>
                <c:pt idx="238">
                  <c:v>41608</c:v>
                </c:pt>
                <c:pt idx="239">
                  <c:v>41639</c:v>
                </c:pt>
                <c:pt idx="240">
                  <c:v>41670</c:v>
                </c:pt>
                <c:pt idx="241">
                  <c:v>41698</c:v>
                </c:pt>
                <c:pt idx="242">
                  <c:v>41729</c:v>
                </c:pt>
                <c:pt idx="243">
                  <c:v>41759</c:v>
                </c:pt>
                <c:pt idx="244">
                  <c:v>41790</c:v>
                </c:pt>
                <c:pt idx="245">
                  <c:v>41820</c:v>
                </c:pt>
                <c:pt idx="246">
                  <c:v>41851</c:v>
                </c:pt>
                <c:pt idx="247">
                  <c:v>41882</c:v>
                </c:pt>
                <c:pt idx="248">
                  <c:v>41912</c:v>
                </c:pt>
                <c:pt idx="249">
                  <c:v>41943</c:v>
                </c:pt>
                <c:pt idx="250">
                  <c:v>41973</c:v>
                </c:pt>
                <c:pt idx="251">
                  <c:v>42004</c:v>
                </c:pt>
                <c:pt idx="252">
                  <c:v>42035</c:v>
                </c:pt>
                <c:pt idx="253">
                  <c:v>42063</c:v>
                </c:pt>
                <c:pt idx="254">
                  <c:v>42094</c:v>
                </c:pt>
                <c:pt idx="255">
                  <c:v>42124</c:v>
                </c:pt>
                <c:pt idx="256">
                  <c:v>42155</c:v>
                </c:pt>
                <c:pt idx="257">
                  <c:v>42185</c:v>
                </c:pt>
                <c:pt idx="258">
                  <c:v>42216</c:v>
                </c:pt>
                <c:pt idx="259">
                  <c:v>42247</c:v>
                </c:pt>
                <c:pt idx="260">
                  <c:v>42277</c:v>
                </c:pt>
                <c:pt idx="261">
                  <c:v>42308</c:v>
                </c:pt>
                <c:pt idx="262">
                  <c:v>42338</c:v>
                </c:pt>
                <c:pt idx="263">
                  <c:v>42369</c:v>
                </c:pt>
                <c:pt idx="264">
                  <c:v>42400</c:v>
                </c:pt>
                <c:pt idx="265">
                  <c:v>42429</c:v>
                </c:pt>
                <c:pt idx="266">
                  <c:v>42460</c:v>
                </c:pt>
                <c:pt idx="267">
                  <c:v>42490</c:v>
                </c:pt>
                <c:pt idx="268">
                  <c:v>42521</c:v>
                </c:pt>
                <c:pt idx="269">
                  <c:v>42551</c:v>
                </c:pt>
                <c:pt idx="270">
                  <c:v>42582</c:v>
                </c:pt>
                <c:pt idx="271">
                  <c:v>42613</c:v>
                </c:pt>
                <c:pt idx="272">
                  <c:v>42643</c:v>
                </c:pt>
                <c:pt idx="273">
                  <c:v>42674</c:v>
                </c:pt>
                <c:pt idx="274">
                  <c:v>42704</c:v>
                </c:pt>
                <c:pt idx="275">
                  <c:v>42735</c:v>
                </c:pt>
                <c:pt idx="276">
                  <c:v>42766</c:v>
                </c:pt>
                <c:pt idx="277">
                  <c:v>42794</c:v>
                </c:pt>
                <c:pt idx="278">
                  <c:v>42825</c:v>
                </c:pt>
                <c:pt idx="279">
                  <c:v>42855</c:v>
                </c:pt>
                <c:pt idx="280">
                  <c:v>42886</c:v>
                </c:pt>
                <c:pt idx="281">
                  <c:v>42916</c:v>
                </c:pt>
                <c:pt idx="282">
                  <c:v>42947</c:v>
                </c:pt>
                <c:pt idx="283">
                  <c:v>42978</c:v>
                </c:pt>
                <c:pt idx="284">
                  <c:v>43008</c:v>
                </c:pt>
                <c:pt idx="285">
                  <c:v>43039</c:v>
                </c:pt>
                <c:pt idx="286">
                  <c:v>43069</c:v>
                </c:pt>
                <c:pt idx="287">
                  <c:v>43100</c:v>
                </c:pt>
                <c:pt idx="288">
                  <c:v>43131</c:v>
                </c:pt>
                <c:pt idx="289">
                  <c:v>43159</c:v>
                </c:pt>
                <c:pt idx="290">
                  <c:v>43190</c:v>
                </c:pt>
                <c:pt idx="291">
                  <c:v>43220</c:v>
                </c:pt>
                <c:pt idx="292">
                  <c:v>43251</c:v>
                </c:pt>
                <c:pt idx="293">
                  <c:v>43281</c:v>
                </c:pt>
                <c:pt idx="294">
                  <c:v>43312</c:v>
                </c:pt>
                <c:pt idx="295">
                  <c:v>43343</c:v>
                </c:pt>
                <c:pt idx="296">
                  <c:v>43373</c:v>
                </c:pt>
                <c:pt idx="297">
                  <c:v>43404</c:v>
                </c:pt>
                <c:pt idx="298">
                  <c:v>43434</c:v>
                </c:pt>
                <c:pt idx="299">
                  <c:v>43465</c:v>
                </c:pt>
                <c:pt idx="300">
                  <c:v>43496</c:v>
                </c:pt>
                <c:pt idx="301">
                  <c:v>43524</c:v>
                </c:pt>
                <c:pt idx="302">
                  <c:v>43555</c:v>
                </c:pt>
                <c:pt idx="303">
                  <c:v>43585</c:v>
                </c:pt>
                <c:pt idx="304">
                  <c:v>43616</c:v>
                </c:pt>
                <c:pt idx="305">
                  <c:v>43646</c:v>
                </c:pt>
                <c:pt idx="306">
                  <c:v>43677</c:v>
                </c:pt>
                <c:pt idx="307">
                  <c:v>43708</c:v>
                </c:pt>
                <c:pt idx="308">
                  <c:v>43738</c:v>
                </c:pt>
                <c:pt idx="309">
                  <c:v>43769</c:v>
                </c:pt>
                <c:pt idx="310">
                  <c:v>43799</c:v>
                </c:pt>
                <c:pt idx="311">
                  <c:v>43830</c:v>
                </c:pt>
                <c:pt idx="312">
                  <c:v>43861</c:v>
                </c:pt>
                <c:pt idx="313">
                  <c:v>43890</c:v>
                </c:pt>
                <c:pt idx="314">
                  <c:v>43921</c:v>
                </c:pt>
                <c:pt idx="315">
                  <c:v>43951</c:v>
                </c:pt>
                <c:pt idx="316">
                  <c:v>43982</c:v>
                </c:pt>
                <c:pt idx="317">
                  <c:v>44012</c:v>
                </c:pt>
                <c:pt idx="318">
                  <c:v>44043</c:v>
                </c:pt>
                <c:pt idx="319">
                  <c:v>44074</c:v>
                </c:pt>
                <c:pt idx="320">
                  <c:v>44104</c:v>
                </c:pt>
                <c:pt idx="321">
                  <c:v>44135</c:v>
                </c:pt>
                <c:pt idx="322">
                  <c:v>44165</c:v>
                </c:pt>
                <c:pt idx="323">
                  <c:v>44196</c:v>
                </c:pt>
                <c:pt idx="324">
                  <c:v>44227</c:v>
                </c:pt>
                <c:pt idx="325">
                  <c:v>44255</c:v>
                </c:pt>
                <c:pt idx="326">
                  <c:v>44286</c:v>
                </c:pt>
                <c:pt idx="327">
                  <c:v>44316</c:v>
                </c:pt>
                <c:pt idx="328">
                  <c:v>44347</c:v>
                </c:pt>
                <c:pt idx="329">
                  <c:v>44377</c:v>
                </c:pt>
                <c:pt idx="330">
                  <c:v>44408</c:v>
                </c:pt>
                <c:pt idx="331">
                  <c:v>44439</c:v>
                </c:pt>
                <c:pt idx="332">
                  <c:v>44469</c:v>
                </c:pt>
                <c:pt idx="333">
                  <c:v>44500</c:v>
                </c:pt>
                <c:pt idx="334">
                  <c:v>44530</c:v>
                </c:pt>
                <c:pt idx="335">
                  <c:v>44561</c:v>
                </c:pt>
              </c:numCache>
            </c:numRef>
          </c:cat>
          <c:val>
            <c:numRef>
              <c:f>expectations!$D$38:$D$373</c:f>
              <c:numCache>
                <c:formatCode>0.0</c:formatCode>
                <c:ptCount val="336"/>
                <c:pt idx="0">
                  <c:v>2.8</c:v>
                </c:pt>
                <c:pt idx="1">
                  <c:v>2.8</c:v>
                </c:pt>
                <c:pt idx="2">
                  <c:v>3</c:v>
                </c:pt>
                <c:pt idx="3">
                  <c:v>3</c:v>
                </c:pt>
                <c:pt idx="4">
                  <c:v>3.1</c:v>
                </c:pt>
                <c:pt idx="5">
                  <c:v>2.7</c:v>
                </c:pt>
                <c:pt idx="6">
                  <c:v>2.9</c:v>
                </c:pt>
                <c:pt idx="7">
                  <c:v>3.1</c:v>
                </c:pt>
                <c:pt idx="8">
                  <c:v>3.4</c:v>
                </c:pt>
                <c:pt idx="9">
                  <c:v>3</c:v>
                </c:pt>
                <c:pt idx="10">
                  <c:v>3.2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3.2</c:v>
                </c:pt>
                <c:pt idx="15">
                  <c:v>3.3</c:v>
                </c:pt>
                <c:pt idx="16">
                  <c:v>3</c:v>
                </c:pt>
                <c:pt idx="17">
                  <c:v>2.9</c:v>
                </c:pt>
                <c:pt idx="18">
                  <c:v>2.9</c:v>
                </c:pt>
                <c:pt idx="19">
                  <c:v>2.9</c:v>
                </c:pt>
                <c:pt idx="20">
                  <c:v>2.8</c:v>
                </c:pt>
                <c:pt idx="21">
                  <c:v>2.9</c:v>
                </c:pt>
                <c:pt idx="22">
                  <c:v>2.8</c:v>
                </c:pt>
                <c:pt idx="23">
                  <c:v>2.7</c:v>
                </c:pt>
                <c:pt idx="24">
                  <c:v>2.8</c:v>
                </c:pt>
                <c:pt idx="25">
                  <c:v>2.8</c:v>
                </c:pt>
                <c:pt idx="26">
                  <c:v>2.9</c:v>
                </c:pt>
                <c:pt idx="27">
                  <c:v>3</c:v>
                </c:pt>
                <c:pt idx="28">
                  <c:v>3.1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2.8</c:v>
                </c:pt>
                <c:pt idx="39">
                  <c:v>3</c:v>
                </c:pt>
                <c:pt idx="40">
                  <c:v>2.9</c:v>
                </c:pt>
                <c:pt idx="41">
                  <c:v>2.8</c:v>
                </c:pt>
                <c:pt idx="42">
                  <c:v>2.7</c:v>
                </c:pt>
                <c:pt idx="43">
                  <c:v>2.7</c:v>
                </c:pt>
                <c:pt idx="44">
                  <c:v>2.8</c:v>
                </c:pt>
                <c:pt idx="45">
                  <c:v>2.8</c:v>
                </c:pt>
                <c:pt idx="46">
                  <c:v>2.9</c:v>
                </c:pt>
                <c:pt idx="47">
                  <c:v>2.8</c:v>
                </c:pt>
                <c:pt idx="48">
                  <c:v>2.2999999999999998</c:v>
                </c:pt>
                <c:pt idx="49">
                  <c:v>2.4</c:v>
                </c:pt>
                <c:pt idx="50">
                  <c:v>2.5</c:v>
                </c:pt>
                <c:pt idx="51">
                  <c:v>2.4</c:v>
                </c:pt>
                <c:pt idx="52">
                  <c:v>2.6</c:v>
                </c:pt>
                <c:pt idx="53">
                  <c:v>2.7</c:v>
                </c:pt>
                <c:pt idx="54">
                  <c:v>2.6</c:v>
                </c:pt>
                <c:pt idx="55">
                  <c:v>2.4</c:v>
                </c:pt>
                <c:pt idx="56">
                  <c:v>2.2999999999999998</c:v>
                </c:pt>
                <c:pt idx="57">
                  <c:v>2.5</c:v>
                </c:pt>
                <c:pt idx="58">
                  <c:v>2.2999999999999998</c:v>
                </c:pt>
                <c:pt idx="59">
                  <c:v>2.5</c:v>
                </c:pt>
                <c:pt idx="60">
                  <c:v>2.7</c:v>
                </c:pt>
                <c:pt idx="61">
                  <c:v>2.5</c:v>
                </c:pt>
                <c:pt idx="62">
                  <c:v>2.7</c:v>
                </c:pt>
                <c:pt idx="63">
                  <c:v>2.7</c:v>
                </c:pt>
                <c:pt idx="64">
                  <c:v>2.8</c:v>
                </c:pt>
                <c:pt idx="65">
                  <c:v>2.5</c:v>
                </c:pt>
                <c:pt idx="66">
                  <c:v>2.7</c:v>
                </c:pt>
                <c:pt idx="67">
                  <c:v>2.8</c:v>
                </c:pt>
                <c:pt idx="68">
                  <c:v>2.7</c:v>
                </c:pt>
                <c:pt idx="69">
                  <c:v>2.9</c:v>
                </c:pt>
                <c:pt idx="70">
                  <c:v>2.9</c:v>
                </c:pt>
                <c:pt idx="71">
                  <c:v>3</c:v>
                </c:pt>
                <c:pt idx="72">
                  <c:v>3</c:v>
                </c:pt>
                <c:pt idx="73">
                  <c:v>2.9</c:v>
                </c:pt>
                <c:pt idx="74">
                  <c:v>3.2</c:v>
                </c:pt>
                <c:pt idx="75">
                  <c:v>3.2</c:v>
                </c:pt>
                <c:pt idx="76">
                  <c:v>3</c:v>
                </c:pt>
                <c:pt idx="77">
                  <c:v>2.9</c:v>
                </c:pt>
                <c:pt idx="78">
                  <c:v>3</c:v>
                </c:pt>
                <c:pt idx="79">
                  <c:v>2.7</c:v>
                </c:pt>
                <c:pt idx="80">
                  <c:v>2.9</c:v>
                </c:pt>
                <c:pt idx="81">
                  <c:v>3.2</c:v>
                </c:pt>
                <c:pt idx="82">
                  <c:v>2.9</c:v>
                </c:pt>
                <c:pt idx="83">
                  <c:v>2.8</c:v>
                </c:pt>
                <c:pt idx="84">
                  <c:v>3</c:v>
                </c:pt>
                <c:pt idx="85">
                  <c:v>2.8</c:v>
                </c:pt>
                <c:pt idx="86">
                  <c:v>2.8</c:v>
                </c:pt>
                <c:pt idx="87">
                  <c:v>3.1</c:v>
                </c:pt>
                <c:pt idx="88">
                  <c:v>3.2</c:v>
                </c:pt>
                <c:pt idx="89">
                  <c:v>3</c:v>
                </c:pt>
                <c:pt idx="90">
                  <c:v>2.6</c:v>
                </c:pt>
                <c:pt idx="91">
                  <c:v>2.7</c:v>
                </c:pt>
                <c:pt idx="92">
                  <c:v>2.8</c:v>
                </c:pt>
                <c:pt idx="93">
                  <c:v>1</c:v>
                </c:pt>
                <c:pt idx="94">
                  <c:v>0.4</c:v>
                </c:pt>
                <c:pt idx="95">
                  <c:v>1.8</c:v>
                </c:pt>
                <c:pt idx="96">
                  <c:v>1.9</c:v>
                </c:pt>
                <c:pt idx="97">
                  <c:v>2.1</c:v>
                </c:pt>
                <c:pt idx="98">
                  <c:v>2.7</c:v>
                </c:pt>
                <c:pt idx="99">
                  <c:v>2.8</c:v>
                </c:pt>
                <c:pt idx="100">
                  <c:v>2.7</c:v>
                </c:pt>
                <c:pt idx="101">
                  <c:v>2.7</c:v>
                </c:pt>
                <c:pt idx="102">
                  <c:v>2.6</c:v>
                </c:pt>
                <c:pt idx="103">
                  <c:v>2.6</c:v>
                </c:pt>
                <c:pt idx="104">
                  <c:v>2.5</c:v>
                </c:pt>
                <c:pt idx="105">
                  <c:v>2.5</c:v>
                </c:pt>
                <c:pt idx="106">
                  <c:v>2.4</c:v>
                </c:pt>
                <c:pt idx="107">
                  <c:v>2.5</c:v>
                </c:pt>
                <c:pt idx="108">
                  <c:v>2.5</c:v>
                </c:pt>
                <c:pt idx="109">
                  <c:v>2.7</c:v>
                </c:pt>
                <c:pt idx="110">
                  <c:v>3.1</c:v>
                </c:pt>
                <c:pt idx="111">
                  <c:v>2.4</c:v>
                </c:pt>
                <c:pt idx="112">
                  <c:v>2</c:v>
                </c:pt>
                <c:pt idx="113">
                  <c:v>2.1</c:v>
                </c:pt>
                <c:pt idx="114">
                  <c:v>1.7</c:v>
                </c:pt>
                <c:pt idx="115">
                  <c:v>2.5</c:v>
                </c:pt>
                <c:pt idx="116">
                  <c:v>2.8</c:v>
                </c:pt>
                <c:pt idx="117">
                  <c:v>2.6</c:v>
                </c:pt>
                <c:pt idx="118">
                  <c:v>2.7</c:v>
                </c:pt>
                <c:pt idx="119">
                  <c:v>2.6</c:v>
                </c:pt>
                <c:pt idx="120">
                  <c:v>2.7</c:v>
                </c:pt>
                <c:pt idx="121">
                  <c:v>2.6</c:v>
                </c:pt>
                <c:pt idx="122">
                  <c:v>2.9</c:v>
                </c:pt>
                <c:pt idx="123">
                  <c:v>3.2</c:v>
                </c:pt>
                <c:pt idx="124">
                  <c:v>3.3</c:v>
                </c:pt>
                <c:pt idx="125">
                  <c:v>3.3</c:v>
                </c:pt>
                <c:pt idx="126">
                  <c:v>3</c:v>
                </c:pt>
                <c:pt idx="127">
                  <c:v>2.8</c:v>
                </c:pt>
                <c:pt idx="128">
                  <c:v>2.8</c:v>
                </c:pt>
                <c:pt idx="129">
                  <c:v>3.1</c:v>
                </c:pt>
                <c:pt idx="130">
                  <c:v>2.8</c:v>
                </c:pt>
                <c:pt idx="131">
                  <c:v>3</c:v>
                </c:pt>
                <c:pt idx="132">
                  <c:v>2.9</c:v>
                </c:pt>
                <c:pt idx="133">
                  <c:v>2.9</c:v>
                </c:pt>
                <c:pt idx="134">
                  <c:v>3.2</c:v>
                </c:pt>
                <c:pt idx="135">
                  <c:v>3.3</c:v>
                </c:pt>
                <c:pt idx="136">
                  <c:v>3.2</c:v>
                </c:pt>
                <c:pt idx="137">
                  <c:v>3.2</c:v>
                </c:pt>
                <c:pt idx="138">
                  <c:v>3</c:v>
                </c:pt>
                <c:pt idx="139">
                  <c:v>3.1</c:v>
                </c:pt>
                <c:pt idx="140">
                  <c:v>4.3</c:v>
                </c:pt>
                <c:pt idx="141">
                  <c:v>4.5999999999999996</c:v>
                </c:pt>
                <c:pt idx="142">
                  <c:v>3.3</c:v>
                </c:pt>
                <c:pt idx="143">
                  <c:v>3.1</c:v>
                </c:pt>
                <c:pt idx="144">
                  <c:v>3</c:v>
                </c:pt>
                <c:pt idx="145">
                  <c:v>3</c:v>
                </c:pt>
                <c:pt idx="146">
                  <c:v>3</c:v>
                </c:pt>
                <c:pt idx="147">
                  <c:v>3.3</c:v>
                </c:pt>
                <c:pt idx="148">
                  <c:v>4</c:v>
                </c:pt>
                <c:pt idx="149">
                  <c:v>3.3</c:v>
                </c:pt>
                <c:pt idx="150">
                  <c:v>3.2</c:v>
                </c:pt>
                <c:pt idx="151">
                  <c:v>3.8</c:v>
                </c:pt>
                <c:pt idx="152">
                  <c:v>3.1</c:v>
                </c:pt>
                <c:pt idx="153">
                  <c:v>3.1</c:v>
                </c:pt>
                <c:pt idx="154">
                  <c:v>3</c:v>
                </c:pt>
                <c:pt idx="155">
                  <c:v>2.9</c:v>
                </c:pt>
                <c:pt idx="156">
                  <c:v>3</c:v>
                </c:pt>
                <c:pt idx="157">
                  <c:v>3</c:v>
                </c:pt>
                <c:pt idx="158">
                  <c:v>3</c:v>
                </c:pt>
                <c:pt idx="159">
                  <c:v>3.3</c:v>
                </c:pt>
                <c:pt idx="160">
                  <c:v>3.3</c:v>
                </c:pt>
                <c:pt idx="161">
                  <c:v>3.4</c:v>
                </c:pt>
                <c:pt idx="162">
                  <c:v>3.4</c:v>
                </c:pt>
                <c:pt idx="163">
                  <c:v>3.2</c:v>
                </c:pt>
                <c:pt idx="164">
                  <c:v>3.1</c:v>
                </c:pt>
                <c:pt idx="165">
                  <c:v>3.1</c:v>
                </c:pt>
                <c:pt idx="166">
                  <c:v>3.4</c:v>
                </c:pt>
                <c:pt idx="167">
                  <c:v>3.4</c:v>
                </c:pt>
                <c:pt idx="168">
                  <c:v>3.4</c:v>
                </c:pt>
                <c:pt idx="169">
                  <c:v>3.6</c:v>
                </c:pt>
                <c:pt idx="170">
                  <c:v>4.3</c:v>
                </c:pt>
                <c:pt idx="171">
                  <c:v>4.8</c:v>
                </c:pt>
                <c:pt idx="172">
                  <c:v>5.2</c:v>
                </c:pt>
                <c:pt idx="173">
                  <c:v>5.0999999999999996</c:v>
                </c:pt>
                <c:pt idx="174">
                  <c:v>5.0999999999999996</c:v>
                </c:pt>
                <c:pt idx="175">
                  <c:v>4.8</c:v>
                </c:pt>
                <c:pt idx="176">
                  <c:v>4.3</c:v>
                </c:pt>
                <c:pt idx="177">
                  <c:v>3.9</c:v>
                </c:pt>
                <c:pt idx="178">
                  <c:v>2.9</c:v>
                </c:pt>
                <c:pt idx="179">
                  <c:v>1.7</c:v>
                </c:pt>
                <c:pt idx="180">
                  <c:v>2.2000000000000002</c:v>
                </c:pt>
                <c:pt idx="181">
                  <c:v>1.9</c:v>
                </c:pt>
                <c:pt idx="182">
                  <c:v>2</c:v>
                </c:pt>
                <c:pt idx="183">
                  <c:v>2.8</c:v>
                </c:pt>
                <c:pt idx="184">
                  <c:v>2.8</c:v>
                </c:pt>
                <c:pt idx="185">
                  <c:v>3.1</c:v>
                </c:pt>
                <c:pt idx="186">
                  <c:v>2.9</c:v>
                </c:pt>
                <c:pt idx="187">
                  <c:v>2.8</c:v>
                </c:pt>
                <c:pt idx="188">
                  <c:v>2.2000000000000002</c:v>
                </c:pt>
                <c:pt idx="189">
                  <c:v>2.9</c:v>
                </c:pt>
                <c:pt idx="190">
                  <c:v>2.7</c:v>
                </c:pt>
                <c:pt idx="191">
                  <c:v>2.5</c:v>
                </c:pt>
                <c:pt idx="192">
                  <c:v>2.8</c:v>
                </c:pt>
                <c:pt idx="193">
                  <c:v>2.7</c:v>
                </c:pt>
                <c:pt idx="194">
                  <c:v>2.7</c:v>
                </c:pt>
                <c:pt idx="195">
                  <c:v>2.9</c:v>
                </c:pt>
                <c:pt idx="196">
                  <c:v>3.2</c:v>
                </c:pt>
                <c:pt idx="197">
                  <c:v>2.8</c:v>
                </c:pt>
                <c:pt idx="198">
                  <c:v>2.7</c:v>
                </c:pt>
                <c:pt idx="199">
                  <c:v>2.7</c:v>
                </c:pt>
                <c:pt idx="200">
                  <c:v>2.2000000000000002</c:v>
                </c:pt>
                <c:pt idx="201">
                  <c:v>2.7</c:v>
                </c:pt>
                <c:pt idx="202">
                  <c:v>3</c:v>
                </c:pt>
                <c:pt idx="203">
                  <c:v>3</c:v>
                </c:pt>
                <c:pt idx="204">
                  <c:v>3.4</c:v>
                </c:pt>
                <c:pt idx="205">
                  <c:v>3.4</c:v>
                </c:pt>
                <c:pt idx="206">
                  <c:v>4.5999999999999996</c:v>
                </c:pt>
                <c:pt idx="207">
                  <c:v>4.5999999999999996</c:v>
                </c:pt>
                <c:pt idx="208">
                  <c:v>4.0999999999999996</c:v>
                </c:pt>
                <c:pt idx="209">
                  <c:v>3.8</c:v>
                </c:pt>
                <c:pt idx="210">
                  <c:v>3.4</c:v>
                </c:pt>
                <c:pt idx="211">
                  <c:v>3.5</c:v>
                </c:pt>
                <c:pt idx="212">
                  <c:v>3.3</c:v>
                </c:pt>
                <c:pt idx="213">
                  <c:v>3.2</c:v>
                </c:pt>
                <c:pt idx="214">
                  <c:v>3.2</c:v>
                </c:pt>
                <c:pt idx="215">
                  <c:v>3.1</c:v>
                </c:pt>
                <c:pt idx="216">
                  <c:v>3.3</c:v>
                </c:pt>
                <c:pt idx="217">
                  <c:v>3.3</c:v>
                </c:pt>
                <c:pt idx="218">
                  <c:v>3.9</c:v>
                </c:pt>
                <c:pt idx="219">
                  <c:v>3.2</c:v>
                </c:pt>
                <c:pt idx="220">
                  <c:v>3</c:v>
                </c:pt>
                <c:pt idx="221">
                  <c:v>3.1</c:v>
                </c:pt>
                <c:pt idx="222">
                  <c:v>3</c:v>
                </c:pt>
                <c:pt idx="223">
                  <c:v>3.6</c:v>
                </c:pt>
                <c:pt idx="224">
                  <c:v>3.3</c:v>
                </c:pt>
                <c:pt idx="225">
                  <c:v>3.1</c:v>
                </c:pt>
                <c:pt idx="226">
                  <c:v>3.1</c:v>
                </c:pt>
                <c:pt idx="227">
                  <c:v>3.2</c:v>
                </c:pt>
                <c:pt idx="228">
                  <c:v>3.3</c:v>
                </c:pt>
                <c:pt idx="229">
                  <c:v>3.3</c:v>
                </c:pt>
                <c:pt idx="230">
                  <c:v>3.2</c:v>
                </c:pt>
                <c:pt idx="231">
                  <c:v>3.1</c:v>
                </c:pt>
                <c:pt idx="232">
                  <c:v>3.1</c:v>
                </c:pt>
                <c:pt idx="233">
                  <c:v>3</c:v>
                </c:pt>
                <c:pt idx="234">
                  <c:v>3.1</c:v>
                </c:pt>
                <c:pt idx="235">
                  <c:v>3</c:v>
                </c:pt>
                <c:pt idx="236">
                  <c:v>3.3</c:v>
                </c:pt>
                <c:pt idx="237">
                  <c:v>3</c:v>
                </c:pt>
                <c:pt idx="238">
                  <c:v>2.9</c:v>
                </c:pt>
                <c:pt idx="239">
                  <c:v>3</c:v>
                </c:pt>
                <c:pt idx="240">
                  <c:v>3.1</c:v>
                </c:pt>
                <c:pt idx="241">
                  <c:v>3.2</c:v>
                </c:pt>
                <c:pt idx="242">
                  <c:v>3.2</c:v>
                </c:pt>
                <c:pt idx="243">
                  <c:v>3.2</c:v>
                </c:pt>
                <c:pt idx="244">
                  <c:v>3.3</c:v>
                </c:pt>
                <c:pt idx="245">
                  <c:v>3.1</c:v>
                </c:pt>
                <c:pt idx="246">
                  <c:v>3.3</c:v>
                </c:pt>
                <c:pt idx="247">
                  <c:v>3.2</c:v>
                </c:pt>
                <c:pt idx="248">
                  <c:v>3</c:v>
                </c:pt>
                <c:pt idx="249">
                  <c:v>2.9</c:v>
                </c:pt>
                <c:pt idx="250">
                  <c:v>2.8</c:v>
                </c:pt>
                <c:pt idx="251">
                  <c:v>2.8</c:v>
                </c:pt>
                <c:pt idx="252">
                  <c:v>2.5</c:v>
                </c:pt>
                <c:pt idx="253">
                  <c:v>2.8</c:v>
                </c:pt>
                <c:pt idx="254">
                  <c:v>3</c:v>
                </c:pt>
                <c:pt idx="255">
                  <c:v>2.6</c:v>
                </c:pt>
                <c:pt idx="256">
                  <c:v>2.8</c:v>
                </c:pt>
                <c:pt idx="257">
                  <c:v>2.7</c:v>
                </c:pt>
                <c:pt idx="258">
                  <c:v>2.8</c:v>
                </c:pt>
                <c:pt idx="259">
                  <c:v>2.8</c:v>
                </c:pt>
                <c:pt idx="260">
                  <c:v>2.8</c:v>
                </c:pt>
                <c:pt idx="261">
                  <c:v>2.7</c:v>
                </c:pt>
                <c:pt idx="262">
                  <c:v>2.7</c:v>
                </c:pt>
                <c:pt idx="263">
                  <c:v>2.6</c:v>
                </c:pt>
                <c:pt idx="264">
                  <c:v>2.5</c:v>
                </c:pt>
                <c:pt idx="265">
                  <c:v>2.5</c:v>
                </c:pt>
                <c:pt idx="266">
                  <c:v>2.7</c:v>
                </c:pt>
                <c:pt idx="267">
                  <c:v>2.8</c:v>
                </c:pt>
                <c:pt idx="268">
                  <c:v>2.4</c:v>
                </c:pt>
                <c:pt idx="269">
                  <c:v>2.6</c:v>
                </c:pt>
                <c:pt idx="270">
                  <c:v>2.7</c:v>
                </c:pt>
                <c:pt idx="271">
                  <c:v>2.5</c:v>
                </c:pt>
                <c:pt idx="272">
                  <c:v>2.4</c:v>
                </c:pt>
                <c:pt idx="273">
                  <c:v>2.4</c:v>
                </c:pt>
                <c:pt idx="274">
                  <c:v>2.4</c:v>
                </c:pt>
                <c:pt idx="275">
                  <c:v>2.2000000000000002</c:v>
                </c:pt>
                <c:pt idx="276">
                  <c:v>2.6</c:v>
                </c:pt>
                <c:pt idx="277">
                  <c:v>2.7</c:v>
                </c:pt>
                <c:pt idx="278">
                  <c:v>2.5</c:v>
                </c:pt>
                <c:pt idx="279">
                  <c:v>2.5</c:v>
                </c:pt>
                <c:pt idx="280">
                  <c:v>2.6</c:v>
                </c:pt>
                <c:pt idx="281">
                  <c:v>2.6</c:v>
                </c:pt>
                <c:pt idx="282">
                  <c:v>2.6</c:v>
                </c:pt>
                <c:pt idx="283">
                  <c:v>2.6</c:v>
                </c:pt>
                <c:pt idx="284">
                  <c:v>2.7</c:v>
                </c:pt>
                <c:pt idx="285">
                  <c:v>2.4</c:v>
                </c:pt>
                <c:pt idx="286">
                  <c:v>2.5</c:v>
                </c:pt>
                <c:pt idx="287">
                  <c:v>2.7</c:v>
                </c:pt>
                <c:pt idx="288">
                  <c:v>2.7</c:v>
                </c:pt>
                <c:pt idx="289">
                  <c:v>2.7</c:v>
                </c:pt>
                <c:pt idx="290">
                  <c:v>2.8</c:v>
                </c:pt>
                <c:pt idx="291">
                  <c:v>2.7</c:v>
                </c:pt>
                <c:pt idx="292">
                  <c:v>2.8</c:v>
                </c:pt>
                <c:pt idx="293">
                  <c:v>3</c:v>
                </c:pt>
                <c:pt idx="294">
                  <c:v>2.9</c:v>
                </c:pt>
                <c:pt idx="295">
                  <c:v>3</c:v>
                </c:pt>
                <c:pt idx="296">
                  <c:v>2.7</c:v>
                </c:pt>
                <c:pt idx="297">
                  <c:v>2.9</c:v>
                </c:pt>
                <c:pt idx="298">
                  <c:v>2.8</c:v>
                </c:pt>
                <c:pt idx="299">
                  <c:v>2.7</c:v>
                </c:pt>
                <c:pt idx="300">
                  <c:v>2.7</c:v>
                </c:pt>
                <c:pt idx="301">
                  <c:v>2.6</c:v>
                </c:pt>
                <c:pt idx="302">
                  <c:v>2.5</c:v>
                </c:pt>
                <c:pt idx="303">
                  <c:v>2.5</c:v>
                </c:pt>
                <c:pt idx="304">
                  <c:v>2.9</c:v>
                </c:pt>
                <c:pt idx="305">
                  <c:v>2.7</c:v>
                </c:pt>
                <c:pt idx="306">
                  <c:v>2.6</c:v>
                </c:pt>
                <c:pt idx="307">
                  <c:v>2.7</c:v>
                </c:pt>
                <c:pt idx="308">
                  <c:v>2.8</c:v>
                </c:pt>
                <c:pt idx="309">
                  <c:v>2.5</c:v>
                </c:pt>
                <c:pt idx="310">
                  <c:v>2.5</c:v>
                </c:pt>
                <c:pt idx="311">
                  <c:v>2.2999999999999998</c:v>
                </c:pt>
                <c:pt idx="312">
                  <c:v>2.5</c:v>
                </c:pt>
                <c:pt idx="313">
                  <c:v>2.4</c:v>
                </c:pt>
                <c:pt idx="314">
                  <c:v>2.2000000000000002</c:v>
                </c:pt>
                <c:pt idx="315">
                  <c:v>2.1</c:v>
                </c:pt>
                <c:pt idx="316">
                  <c:v>3.2</c:v>
                </c:pt>
                <c:pt idx="317">
                  <c:v>3</c:v>
                </c:pt>
                <c:pt idx="318">
                  <c:v>3</c:v>
                </c:pt>
                <c:pt idx="319">
                  <c:v>3.1</c:v>
                </c:pt>
                <c:pt idx="320">
                  <c:v>2.6</c:v>
                </c:pt>
                <c:pt idx="321">
                  <c:v>2.6</c:v>
                </c:pt>
                <c:pt idx="322">
                  <c:v>2.8</c:v>
                </c:pt>
                <c:pt idx="323">
                  <c:v>2.5</c:v>
                </c:pt>
                <c:pt idx="324">
                  <c:v>3</c:v>
                </c:pt>
                <c:pt idx="325">
                  <c:v>3.3</c:v>
                </c:pt>
                <c:pt idx="326">
                  <c:v>3.1</c:v>
                </c:pt>
                <c:pt idx="327">
                  <c:v>3.4</c:v>
                </c:pt>
                <c:pt idx="328">
                  <c:v>4.5999999999999996</c:v>
                </c:pt>
                <c:pt idx="329">
                  <c:v>4.2</c:v>
                </c:pt>
                <c:pt idx="330">
                  <c:v>4.7</c:v>
                </c:pt>
                <c:pt idx="331">
                  <c:v>4.5999999999999996</c:v>
                </c:pt>
                <c:pt idx="332">
                  <c:v>4.5999999999999996</c:v>
                </c:pt>
                <c:pt idx="333">
                  <c:v>4.8</c:v>
                </c:pt>
                <c:pt idx="334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6B-41EA-943F-B92158CF0736}"/>
            </c:ext>
          </c:extLst>
        </c:ser>
        <c:ser>
          <c:idx val="2"/>
          <c:order val="1"/>
          <c:tx>
            <c:v>SPF 1-Year-Ahead CPI projection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expectations!$J$38:$J$373</c:f>
              <c:numCache>
                <c:formatCode>0.00</c:formatCode>
                <c:ptCount val="336"/>
                <c:pt idx="0">
                  <c:v>3.2</c:v>
                </c:pt>
                <c:pt idx="1">
                  <c:v>3.2</c:v>
                </c:pt>
                <c:pt idx="2">
                  <c:v>3.2</c:v>
                </c:pt>
                <c:pt idx="3">
                  <c:v>3.2749999999999999</c:v>
                </c:pt>
                <c:pt idx="4">
                  <c:v>3.2749999999999999</c:v>
                </c:pt>
                <c:pt idx="5">
                  <c:v>3.2749999999999999</c:v>
                </c:pt>
                <c:pt idx="6">
                  <c:v>3.3250000000000002</c:v>
                </c:pt>
                <c:pt idx="7">
                  <c:v>3.3250000000000002</c:v>
                </c:pt>
                <c:pt idx="8">
                  <c:v>3.3250000000000002</c:v>
                </c:pt>
                <c:pt idx="9">
                  <c:v>3.4249999999999998</c:v>
                </c:pt>
                <c:pt idx="10">
                  <c:v>3.4249999999999998</c:v>
                </c:pt>
                <c:pt idx="11">
                  <c:v>3.4249999999999998</c:v>
                </c:pt>
                <c:pt idx="12">
                  <c:v>3.4125000000000001</c:v>
                </c:pt>
                <c:pt idx="13">
                  <c:v>3.4125000000000001</c:v>
                </c:pt>
                <c:pt idx="14">
                  <c:v>3.4125000000000001</c:v>
                </c:pt>
                <c:pt idx="15">
                  <c:v>3.5249999999999999</c:v>
                </c:pt>
                <c:pt idx="16">
                  <c:v>3.5249999999999999</c:v>
                </c:pt>
                <c:pt idx="17">
                  <c:v>3.5249999999999999</c:v>
                </c:pt>
                <c:pt idx="18">
                  <c:v>3.2749999999999999</c:v>
                </c:pt>
                <c:pt idx="19">
                  <c:v>3.2749999999999999</c:v>
                </c:pt>
                <c:pt idx="20">
                  <c:v>3.2749999999999999</c:v>
                </c:pt>
                <c:pt idx="21">
                  <c:v>2.95</c:v>
                </c:pt>
                <c:pt idx="22">
                  <c:v>2.95</c:v>
                </c:pt>
                <c:pt idx="23">
                  <c:v>2.95</c:v>
                </c:pt>
                <c:pt idx="24">
                  <c:v>2.7749999999999999</c:v>
                </c:pt>
                <c:pt idx="25">
                  <c:v>2.7749999999999999</c:v>
                </c:pt>
                <c:pt idx="26">
                  <c:v>2.7749999999999999</c:v>
                </c:pt>
                <c:pt idx="27">
                  <c:v>2.8748999999999998</c:v>
                </c:pt>
                <c:pt idx="28">
                  <c:v>2.8748999999999998</c:v>
                </c:pt>
                <c:pt idx="29">
                  <c:v>2.8748999999999998</c:v>
                </c:pt>
                <c:pt idx="30">
                  <c:v>3.0024999999999999</c:v>
                </c:pt>
                <c:pt idx="31">
                  <c:v>3.0024999999999999</c:v>
                </c:pt>
                <c:pt idx="32">
                  <c:v>3.0024999999999999</c:v>
                </c:pt>
                <c:pt idx="33">
                  <c:v>3.0249999999999999</c:v>
                </c:pt>
                <c:pt idx="34">
                  <c:v>3.0249999999999999</c:v>
                </c:pt>
                <c:pt idx="35">
                  <c:v>3.0249999999999999</c:v>
                </c:pt>
                <c:pt idx="36">
                  <c:v>3.0625</c:v>
                </c:pt>
                <c:pt idx="37">
                  <c:v>3.0625</c:v>
                </c:pt>
                <c:pt idx="38">
                  <c:v>3.0625</c:v>
                </c:pt>
                <c:pt idx="39">
                  <c:v>2.9998999999999998</c:v>
                </c:pt>
                <c:pt idx="40">
                  <c:v>2.9998999999999998</c:v>
                </c:pt>
                <c:pt idx="41">
                  <c:v>2.9998999999999998</c:v>
                </c:pt>
                <c:pt idx="42">
                  <c:v>2.8498999999999999</c:v>
                </c:pt>
                <c:pt idx="43">
                  <c:v>2.8498999999999999</c:v>
                </c:pt>
                <c:pt idx="44">
                  <c:v>2.8498999999999999</c:v>
                </c:pt>
                <c:pt idx="45">
                  <c:v>2.6</c:v>
                </c:pt>
                <c:pt idx="46">
                  <c:v>2.6</c:v>
                </c:pt>
                <c:pt idx="47">
                  <c:v>2.6</c:v>
                </c:pt>
                <c:pt idx="48">
                  <c:v>2.2624</c:v>
                </c:pt>
                <c:pt idx="49">
                  <c:v>2.2624</c:v>
                </c:pt>
                <c:pt idx="50">
                  <c:v>2.2624</c:v>
                </c:pt>
                <c:pt idx="51">
                  <c:v>2.4499</c:v>
                </c:pt>
                <c:pt idx="52">
                  <c:v>2.4499</c:v>
                </c:pt>
                <c:pt idx="53">
                  <c:v>2.4499</c:v>
                </c:pt>
                <c:pt idx="54">
                  <c:v>2.4750000000000001</c:v>
                </c:pt>
                <c:pt idx="55">
                  <c:v>2.4750000000000001</c:v>
                </c:pt>
                <c:pt idx="56">
                  <c:v>2.4750000000000001</c:v>
                </c:pt>
                <c:pt idx="57">
                  <c:v>2.3123999999999998</c:v>
                </c:pt>
                <c:pt idx="58">
                  <c:v>2.3123999999999998</c:v>
                </c:pt>
                <c:pt idx="59">
                  <c:v>2.3123999999999998</c:v>
                </c:pt>
                <c:pt idx="60">
                  <c:v>2.1749000000000001</c:v>
                </c:pt>
                <c:pt idx="61">
                  <c:v>2.1749000000000001</c:v>
                </c:pt>
                <c:pt idx="62">
                  <c:v>2.1749000000000001</c:v>
                </c:pt>
                <c:pt idx="63">
                  <c:v>2.2000000000000002</c:v>
                </c:pt>
                <c:pt idx="64">
                  <c:v>2.2000000000000002</c:v>
                </c:pt>
                <c:pt idx="65">
                  <c:v>2.2000000000000002</c:v>
                </c:pt>
                <c:pt idx="66">
                  <c:v>2.3786999999999998</c:v>
                </c:pt>
                <c:pt idx="67">
                  <c:v>2.3786999999999998</c:v>
                </c:pt>
                <c:pt idx="68">
                  <c:v>2.3786999999999998</c:v>
                </c:pt>
                <c:pt idx="69">
                  <c:v>2.5249999999999999</c:v>
                </c:pt>
                <c:pt idx="70">
                  <c:v>2.5249999999999999</c:v>
                </c:pt>
                <c:pt idx="71">
                  <c:v>2.5249999999999999</c:v>
                </c:pt>
                <c:pt idx="72">
                  <c:v>2.4624999999999999</c:v>
                </c:pt>
                <c:pt idx="73">
                  <c:v>2.4624999999999999</c:v>
                </c:pt>
                <c:pt idx="74">
                  <c:v>2.4624999999999999</c:v>
                </c:pt>
                <c:pt idx="75">
                  <c:v>2.6061999999999999</c:v>
                </c:pt>
                <c:pt idx="76">
                  <c:v>2.6061999999999999</c:v>
                </c:pt>
                <c:pt idx="77">
                  <c:v>2.6061999999999999</c:v>
                </c:pt>
                <c:pt idx="78">
                  <c:v>2.7124999999999999</c:v>
                </c:pt>
                <c:pt idx="79">
                  <c:v>2.7124999999999999</c:v>
                </c:pt>
                <c:pt idx="80">
                  <c:v>2.7124999999999999</c:v>
                </c:pt>
                <c:pt idx="81">
                  <c:v>2.6749999999999998</c:v>
                </c:pt>
                <c:pt idx="82">
                  <c:v>2.6749999999999998</c:v>
                </c:pt>
                <c:pt idx="83">
                  <c:v>2.6749999999999998</c:v>
                </c:pt>
                <c:pt idx="84">
                  <c:v>2.4874999999999998</c:v>
                </c:pt>
                <c:pt idx="85">
                  <c:v>2.4874999999999998</c:v>
                </c:pt>
                <c:pt idx="86">
                  <c:v>2.4874999999999998</c:v>
                </c:pt>
                <c:pt idx="87">
                  <c:v>2.5125000000000002</c:v>
                </c:pt>
                <c:pt idx="88">
                  <c:v>2.5125000000000002</c:v>
                </c:pt>
                <c:pt idx="89">
                  <c:v>2.5125000000000002</c:v>
                </c:pt>
                <c:pt idx="90">
                  <c:v>2.6</c:v>
                </c:pt>
                <c:pt idx="91">
                  <c:v>2.6</c:v>
                </c:pt>
                <c:pt idx="92">
                  <c:v>2.6</c:v>
                </c:pt>
                <c:pt idx="93">
                  <c:v>2.1497999999999999</c:v>
                </c:pt>
                <c:pt idx="94">
                  <c:v>2.1497999999999999</c:v>
                </c:pt>
                <c:pt idx="95">
                  <c:v>2.1497999999999999</c:v>
                </c:pt>
                <c:pt idx="96">
                  <c:v>2.1999</c:v>
                </c:pt>
                <c:pt idx="97">
                  <c:v>2.1999</c:v>
                </c:pt>
                <c:pt idx="98">
                  <c:v>2.1999</c:v>
                </c:pt>
                <c:pt idx="99">
                  <c:v>2.3498999999999999</c:v>
                </c:pt>
                <c:pt idx="100">
                  <c:v>2.3498999999999999</c:v>
                </c:pt>
                <c:pt idx="101">
                  <c:v>2.3498999999999999</c:v>
                </c:pt>
                <c:pt idx="102">
                  <c:v>2.2873999999999999</c:v>
                </c:pt>
                <c:pt idx="103">
                  <c:v>2.2873999999999999</c:v>
                </c:pt>
                <c:pt idx="104">
                  <c:v>2.2873999999999999</c:v>
                </c:pt>
                <c:pt idx="105">
                  <c:v>2.1875</c:v>
                </c:pt>
                <c:pt idx="106">
                  <c:v>2.1875</c:v>
                </c:pt>
                <c:pt idx="107">
                  <c:v>2.1875</c:v>
                </c:pt>
                <c:pt idx="108">
                  <c:v>2.125</c:v>
                </c:pt>
                <c:pt idx="109">
                  <c:v>2.125</c:v>
                </c:pt>
                <c:pt idx="110">
                  <c:v>2.125</c:v>
                </c:pt>
                <c:pt idx="111">
                  <c:v>2.0922999999999998</c:v>
                </c:pt>
                <c:pt idx="112">
                  <c:v>2.0922999999999998</c:v>
                </c:pt>
                <c:pt idx="113">
                  <c:v>2.0922999999999998</c:v>
                </c:pt>
                <c:pt idx="114">
                  <c:v>1.8247</c:v>
                </c:pt>
                <c:pt idx="115">
                  <c:v>1.8247</c:v>
                </c:pt>
                <c:pt idx="116">
                  <c:v>1.8247</c:v>
                </c:pt>
                <c:pt idx="117">
                  <c:v>2.125</c:v>
                </c:pt>
                <c:pt idx="118">
                  <c:v>2.125</c:v>
                </c:pt>
                <c:pt idx="119">
                  <c:v>2.125</c:v>
                </c:pt>
                <c:pt idx="120">
                  <c:v>1.6274</c:v>
                </c:pt>
                <c:pt idx="121">
                  <c:v>1.6274</c:v>
                </c:pt>
                <c:pt idx="122">
                  <c:v>1.6274</c:v>
                </c:pt>
                <c:pt idx="123">
                  <c:v>2.1318000000000001</c:v>
                </c:pt>
                <c:pt idx="124">
                  <c:v>2.1318000000000001</c:v>
                </c:pt>
                <c:pt idx="125">
                  <c:v>2.1318000000000001</c:v>
                </c:pt>
                <c:pt idx="126">
                  <c:v>2.2999999999999998</c:v>
                </c:pt>
                <c:pt idx="127">
                  <c:v>2.2999999999999998</c:v>
                </c:pt>
                <c:pt idx="128">
                  <c:v>2.2999999999999998</c:v>
                </c:pt>
                <c:pt idx="129">
                  <c:v>2.2629999999999999</c:v>
                </c:pt>
                <c:pt idx="130">
                  <c:v>2.2629999999999999</c:v>
                </c:pt>
                <c:pt idx="131">
                  <c:v>2.2629999999999999</c:v>
                </c:pt>
                <c:pt idx="132">
                  <c:v>2.25</c:v>
                </c:pt>
                <c:pt idx="133">
                  <c:v>2.25</c:v>
                </c:pt>
                <c:pt idx="134">
                  <c:v>2.25</c:v>
                </c:pt>
                <c:pt idx="135">
                  <c:v>2.375</c:v>
                </c:pt>
                <c:pt idx="136">
                  <c:v>2.375</c:v>
                </c:pt>
                <c:pt idx="137">
                  <c:v>2.375</c:v>
                </c:pt>
                <c:pt idx="138">
                  <c:v>2.4371999999999998</c:v>
                </c:pt>
                <c:pt idx="139">
                  <c:v>2.4371999999999998</c:v>
                </c:pt>
                <c:pt idx="140">
                  <c:v>2.4371999999999998</c:v>
                </c:pt>
                <c:pt idx="141">
                  <c:v>2.3929999999999998</c:v>
                </c:pt>
                <c:pt idx="142">
                  <c:v>2.3929999999999998</c:v>
                </c:pt>
                <c:pt idx="143">
                  <c:v>2.3929999999999998</c:v>
                </c:pt>
                <c:pt idx="144">
                  <c:v>2.4295</c:v>
                </c:pt>
                <c:pt idx="145">
                  <c:v>2.4295</c:v>
                </c:pt>
                <c:pt idx="146">
                  <c:v>2.4295</c:v>
                </c:pt>
                <c:pt idx="147">
                  <c:v>2.3864999999999998</c:v>
                </c:pt>
                <c:pt idx="148">
                  <c:v>2.3864999999999998</c:v>
                </c:pt>
                <c:pt idx="149">
                  <c:v>2.3864999999999998</c:v>
                </c:pt>
                <c:pt idx="150">
                  <c:v>2.6282999999999999</c:v>
                </c:pt>
                <c:pt idx="151">
                  <c:v>2.6282999999999999</c:v>
                </c:pt>
                <c:pt idx="152">
                  <c:v>2.6282999999999999</c:v>
                </c:pt>
                <c:pt idx="153">
                  <c:v>2.6179999999999999</c:v>
                </c:pt>
                <c:pt idx="154">
                  <c:v>2.6179999999999999</c:v>
                </c:pt>
                <c:pt idx="155">
                  <c:v>2.6179999999999999</c:v>
                </c:pt>
                <c:pt idx="156">
                  <c:v>2.4563000000000001</c:v>
                </c:pt>
                <c:pt idx="157">
                  <c:v>2.4563000000000001</c:v>
                </c:pt>
                <c:pt idx="158">
                  <c:v>2.4563000000000001</c:v>
                </c:pt>
                <c:pt idx="159">
                  <c:v>2.4340999999999999</c:v>
                </c:pt>
                <c:pt idx="160">
                  <c:v>2.4340999999999999</c:v>
                </c:pt>
                <c:pt idx="161">
                  <c:v>2.4340999999999999</c:v>
                </c:pt>
                <c:pt idx="162">
                  <c:v>2.2284999999999999</c:v>
                </c:pt>
                <c:pt idx="163">
                  <c:v>2.2284999999999999</c:v>
                </c:pt>
                <c:pt idx="164">
                  <c:v>2.2284999999999999</c:v>
                </c:pt>
                <c:pt idx="165">
                  <c:v>2.4424000000000001</c:v>
                </c:pt>
                <c:pt idx="166">
                  <c:v>2.4424000000000001</c:v>
                </c:pt>
                <c:pt idx="167">
                  <c:v>2.4424000000000001</c:v>
                </c:pt>
                <c:pt idx="168">
                  <c:v>2.3818999999999999</c:v>
                </c:pt>
                <c:pt idx="169">
                  <c:v>2.3818999999999999</c:v>
                </c:pt>
                <c:pt idx="170">
                  <c:v>2.3818999999999999</c:v>
                </c:pt>
                <c:pt idx="171">
                  <c:v>2.6650999999999998</c:v>
                </c:pt>
                <c:pt idx="172">
                  <c:v>2.6650999999999998</c:v>
                </c:pt>
                <c:pt idx="173">
                  <c:v>2.6650999999999998</c:v>
                </c:pt>
                <c:pt idx="174">
                  <c:v>2.5230000000000001</c:v>
                </c:pt>
                <c:pt idx="175">
                  <c:v>2.5230000000000001</c:v>
                </c:pt>
                <c:pt idx="176">
                  <c:v>2.5230000000000001</c:v>
                </c:pt>
                <c:pt idx="177">
                  <c:v>1.756</c:v>
                </c:pt>
                <c:pt idx="178">
                  <c:v>1.756</c:v>
                </c:pt>
                <c:pt idx="179">
                  <c:v>1.756</c:v>
                </c:pt>
                <c:pt idx="180">
                  <c:v>1.5550999999999999</c:v>
                </c:pt>
                <c:pt idx="181">
                  <c:v>1.5550999999999999</c:v>
                </c:pt>
                <c:pt idx="182">
                  <c:v>1.5550999999999999</c:v>
                </c:pt>
                <c:pt idx="183">
                  <c:v>1.7069000000000001</c:v>
                </c:pt>
                <c:pt idx="184">
                  <c:v>1.7069000000000001</c:v>
                </c:pt>
                <c:pt idx="185">
                  <c:v>1.7069000000000001</c:v>
                </c:pt>
                <c:pt idx="186">
                  <c:v>1.8022</c:v>
                </c:pt>
                <c:pt idx="187">
                  <c:v>1.8022</c:v>
                </c:pt>
                <c:pt idx="188">
                  <c:v>1.8022</c:v>
                </c:pt>
                <c:pt idx="189">
                  <c:v>1.6329</c:v>
                </c:pt>
                <c:pt idx="190">
                  <c:v>1.6329</c:v>
                </c:pt>
                <c:pt idx="191">
                  <c:v>1.6329</c:v>
                </c:pt>
                <c:pt idx="192">
                  <c:v>1.7883</c:v>
                </c:pt>
                <c:pt idx="193">
                  <c:v>1.7883</c:v>
                </c:pt>
                <c:pt idx="194">
                  <c:v>1.7883</c:v>
                </c:pt>
                <c:pt idx="195">
                  <c:v>1.8774999999999999</c:v>
                </c:pt>
                <c:pt idx="196">
                  <c:v>1.8774999999999999</c:v>
                </c:pt>
                <c:pt idx="197">
                  <c:v>1.8774999999999999</c:v>
                </c:pt>
                <c:pt idx="198">
                  <c:v>1.7209000000000001</c:v>
                </c:pt>
                <c:pt idx="199">
                  <c:v>1.7209000000000001</c:v>
                </c:pt>
                <c:pt idx="200">
                  <c:v>1.7209000000000001</c:v>
                </c:pt>
                <c:pt idx="201">
                  <c:v>1.609</c:v>
                </c:pt>
                <c:pt idx="202">
                  <c:v>1.609</c:v>
                </c:pt>
                <c:pt idx="203">
                  <c:v>1.609</c:v>
                </c:pt>
                <c:pt idx="204">
                  <c:v>1.7246999999999999</c:v>
                </c:pt>
                <c:pt idx="205">
                  <c:v>1.7246999999999999</c:v>
                </c:pt>
                <c:pt idx="206">
                  <c:v>1.7246999999999999</c:v>
                </c:pt>
                <c:pt idx="207">
                  <c:v>2.1303999999999998</c:v>
                </c:pt>
                <c:pt idx="208">
                  <c:v>2.1303999999999998</c:v>
                </c:pt>
                <c:pt idx="209">
                  <c:v>2.1303999999999998</c:v>
                </c:pt>
                <c:pt idx="210">
                  <c:v>2.0125000000000002</c:v>
                </c:pt>
                <c:pt idx="211">
                  <c:v>2.0125000000000002</c:v>
                </c:pt>
                <c:pt idx="212">
                  <c:v>2.0125000000000002</c:v>
                </c:pt>
                <c:pt idx="213">
                  <c:v>1.9692000000000001</c:v>
                </c:pt>
                <c:pt idx="214">
                  <c:v>1.9692000000000001</c:v>
                </c:pt>
                <c:pt idx="215">
                  <c:v>1.9692000000000001</c:v>
                </c:pt>
                <c:pt idx="216">
                  <c:v>2.0750000000000002</c:v>
                </c:pt>
                <c:pt idx="217">
                  <c:v>2.0750000000000002</c:v>
                </c:pt>
                <c:pt idx="218">
                  <c:v>2.0750000000000002</c:v>
                </c:pt>
                <c:pt idx="219">
                  <c:v>2.1831</c:v>
                </c:pt>
                <c:pt idx="220">
                  <c:v>2.1831</c:v>
                </c:pt>
                <c:pt idx="221">
                  <c:v>2.1831</c:v>
                </c:pt>
                <c:pt idx="222">
                  <c:v>2.1097999999999999</c:v>
                </c:pt>
                <c:pt idx="223">
                  <c:v>2.1097999999999999</c:v>
                </c:pt>
                <c:pt idx="224">
                  <c:v>2.1097999999999999</c:v>
                </c:pt>
                <c:pt idx="225">
                  <c:v>2.1930999999999998</c:v>
                </c:pt>
                <c:pt idx="226">
                  <c:v>2.1930999999999998</c:v>
                </c:pt>
                <c:pt idx="227">
                  <c:v>2.1930999999999998</c:v>
                </c:pt>
                <c:pt idx="228">
                  <c:v>2.1</c:v>
                </c:pt>
                <c:pt idx="229">
                  <c:v>2.1</c:v>
                </c:pt>
                <c:pt idx="230">
                  <c:v>2.1</c:v>
                </c:pt>
                <c:pt idx="231">
                  <c:v>2.0413999999999999</c:v>
                </c:pt>
                <c:pt idx="232">
                  <c:v>2.0413999999999999</c:v>
                </c:pt>
                <c:pt idx="233">
                  <c:v>2.0413999999999999</c:v>
                </c:pt>
                <c:pt idx="234">
                  <c:v>1.8626</c:v>
                </c:pt>
                <c:pt idx="235">
                  <c:v>1.8626</c:v>
                </c:pt>
                <c:pt idx="236">
                  <c:v>1.8626</c:v>
                </c:pt>
                <c:pt idx="237">
                  <c:v>1.984</c:v>
                </c:pt>
                <c:pt idx="238">
                  <c:v>1.984</c:v>
                </c:pt>
                <c:pt idx="239">
                  <c:v>1.984</c:v>
                </c:pt>
                <c:pt idx="240">
                  <c:v>1.8880999999999999</c:v>
                </c:pt>
                <c:pt idx="241">
                  <c:v>1.8880999999999999</c:v>
                </c:pt>
                <c:pt idx="242">
                  <c:v>1.8880999999999999</c:v>
                </c:pt>
                <c:pt idx="243">
                  <c:v>1.9582999999999999</c:v>
                </c:pt>
                <c:pt idx="244">
                  <c:v>1.9582999999999999</c:v>
                </c:pt>
                <c:pt idx="245">
                  <c:v>1.9582999999999999</c:v>
                </c:pt>
                <c:pt idx="246">
                  <c:v>2.0990000000000002</c:v>
                </c:pt>
                <c:pt idx="247">
                  <c:v>2.0990000000000002</c:v>
                </c:pt>
                <c:pt idx="248">
                  <c:v>2.0990000000000002</c:v>
                </c:pt>
                <c:pt idx="249">
                  <c:v>1.9161999999999999</c:v>
                </c:pt>
                <c:pt idx="250">
                  <c:v>1.9161999999999999</c:v>
                </c:pt>
                <c:pt idx="251">
                  <c:v>1.9161999999999999</c:v>
                </c:pt>
                <c:pt idx="252">
                  <c:v>1.8937999999999999</c:v>
                </c:pt>
                <c:pt idx="253">
                  <c:v>1.8937999999999999</c:v>
                </c:pt>
                <c:pt idx="254">
                  <c:v>1.8937999999999999</c:v>
                </c:pt>
                <c:pt idx="255">
                  <c:v>1.9731000000000001</c:v>
                </c:pt>
                <c:pt idx="256">
                  <c:v>1.9731000000000001</c:v>
                </c:pt>
                <c:pt idx="257">
                  <c:v>1.9731000000000001</c:v>
                </c:pt>
                <c:pt idx="258">
                  <c:v>2.0421999999999998</c:v>
                </c:pt>
                <c:pt idx="259">
                  <c:v>2.0421999999999998</c:v>
                </c:pt>
                <c:pt idx="260">
                  <c:v>2.0421999999999998</c:v>
                </c:pt>
                <c:pt idx="261">
                  <c:v>2.0434999999999999</c:v>
                </c:pt>
                <c:pt idx="262">
                  <c:v>2.0434999999999999</c:v>
                </c:pt>
                <c:pt idx="263">
                  <c:v>2.0434999999999999</c:v>
                </c:pt>
                <c:pt idx="264">
                  <c:v>1.9849000000000001</c:v>
                </c:pt>
                <c:pt idx="265">
                  <c:v>1.9849000000000001</c:v>
                </c:pt>
                <c:pt idx="266">
                  <c:v>1.9849000000000001</c:v>
                </c:pt>
                <c:pt idx="267">
                  <c:v>2.0573999999999999</c:v>
                </c:pt>
                <c:pt idx="268">
                  <c:v>2.0573999999999999</c:v>
                </c:pt>
                <c:pt idx="269">
                  <c:v>2.0573999999999999</c:v>
                </c:pt>
                <c:pt idx="270">
                  <c:v>2.2275999999999998</c:v>
                </c:pt>
                <c:pt idx="271">
                  <c:v>2.2275999999999998</c:v>
                </c:pt>
                <c:pt idx="272">
                  <c:v>2.2275999999999998</c:v>
                </c:pt>
                <c:pt idx="273">
                  <c:v>2.2029000000000001</c:v>
                </c:pt>
                <c:pt idx="274">
                  <c:v>2.2029000000000001</c:v>
                </c:pt>
                <c:pt idx="275">
                  <c:v>2.2029000000000001</c:v>
                </c:pt>
                <c:pt idx="276">
                  <c:v>2.3595999999999999</c:v>
                </c:pt>
                <c:pt idx="277">
                  <c:v>2.3595999999999999</c:v>
                </c:pt>
                <c:pt idx="278">
                  <c:v>2.3595999999999999</c:v>
                </c:pt>
                <c:pt idx="279">
                  <c:v>2.2749999999999999</c:v>
                </c:pt>
                <c:pt idx="280">
                  <c:v>2.2749999999999999</c:v>
                </c:pt>
                <c:pt idx="281">
                  <c:v>2.2749999999999999</c:v>
                </c:pt>
                <c:pt idx="282">
                  <c:v>2.2052999999999998</c:v>
                </c:pt>
                <c:pt idx="283">
                  <c:v>2.2052999999999998</c:v>
                </c:pt>
                <c:pt idx="284">
                  <c:v>2.2052999999999998</c:v>
                </c:pt>
                <c:pt idx="285">
                  <c:v>2.0907</c:v>
                </c:pt>
                <c:pt idx="286">
                  <c:v>2.0907</c:v>
                </c:pt>
                <c:pt idx="287">
                  <c:v>2.0907</c:v>
                </c:pt>
                <c:pt idx="288">
                  <c:v>2.2117</c:v>
                </c:pt>
                <c:pt idx="289">
                  <c:v>2.2117</c:v>
                </c:pt>
                <c:pt idx="290">
                  <c:v>2.2117</c:v>
                </c:pt>
                <c:pt idx="291">
                  <c:v>2.2597</c:v>
                </c:pt>
                <c:pt idx="292">
                  <c:v>2.2597</c:v>
                </c:pt>
                <c:pt idx="293">
                  <c:v>2.2597</c:v>
                </c:pt>
                <c:pt idx="294">
                  <c:v>2.2589000000000001</c:v>
                </c:pt>
                <c:pt idx="295">
                  <c:v>2.2589000000000001</c:v>
                </c:pt>
                <c:pt idx="296">
                  <c:v>2.2589000000000001</c:v>
                </c:pt>
                <c:pt idx="297">
                  <c:v>2.3658000000000001</c:v>
                </c:pt>
                <c:pt idx="298">
                  <c:v>2.3658000000000001</c:v>
                </c:pt>
                <c:pt idx="299">
                  <c:v>2.3658000000000001</c:v>
                </c:pt>
                <c:pt idx="300">
                  <c:v>2.2650999999999999</c:v>
                </c:pt>
                <c:pt idx="301">
                  <c:v>2.2650999999999999</c:v>
                </c:pt>
                <c:pt idx="302">
                  <c:v>2.2650999999999999</c:v>
                </c:pt>
                <c:pt idx="303">
                  <c:v>2.0855000000000001</c:v>
                </c:pt>
                <c:pt idx="304">
                  <c:v>2.0855000000000001</c:v>
                </c:pt>
                <c:pt idx="305">
                  <c:v>2.0855000000000001</c:v>
                </c:pt>
                <c:pt idx="306">
                  <c:v>2.0369000000000002</c:v>
                </c:pt>
                <c:pt idx="307">
                  <c:v>2.0369000000000002</c:v>
                </c:pt>
                <c:pt idx="308">
                  <c:v>2.0369000000000002</c:v>
                </c:pt>
                <c:pt idx="309">
                  <c:v>2.1383999999999999</c:v>
                </c:pt>
                <c:pt idx="310">
                  <c:v>2.1383999999999999</c:v>
                </c:pt>
                <c:pt idx="311">
                  <c:v>2.1383999999999999</c:v>
                </c:pt>
                <c:pt idx="312">
                  <c:v>2.1581999999999999</c:v>
                </c:pt>
                <c:pt idx="313">
                  <c:v>2.1581999999999999</c:v>
                </c:pt>
                <c:pt idx="314">
                  <c:v>2.1581999999999999</c:v>
                </c:pt>
                <c:pt idx="315">
                  <c:v>1.859</c:v>
                </c:pt>
                <c:pt idx="316">
                  <c:v>1.859</c:v>
                </c:pt>
                <c:pt idx="317">
                  <c:v>1.859</c:v>
                </c:pt>
                <c:pt idx="318">
                  <c:v>1.7697000000000001</c:v>
                </c:pt>
                <c:pt idx="319">
                  <c:v>1.7697000000000001</c:v>
                </c:pt>
                <c:pt idx="320">
                  <c:v>1.7697000000000001</c:v>
                </c:pt>
                <c:pt idx="321">
                  <c:v>2.0670000000000002</c:v>
                </c:pt>
                <c:pt idx="322">
                  <c:v>2.0670000000000002</c:v>
                </c:pt>
                <c:pt idx="323">
                  <c:v>2.0670000000000002</c:v>
                </c:pt>
                <c:pt idx="324">
                  <c:v>2.1545999999999998</c:v>
                </c:pt>
                <c:pt idx="325">
                  <c:v>2.1545999999999998</c:v>
                </c:pt>
                <c:pt idx="326">
                  <c:v>2.1545999999999998</c:v>
                </c:pt>
                <c:pt idx="327">
                  <c:v>2.3694999999999999</c:v>
                </c:pt>
                <c:pt idx="328">
                  <c:v>2.3694999999999999</c:v>
                </c:pt>
                <c:pt idx="329">
                  <c:v>2.3694999999999999</c:v>
                </c:pt>
                <c:pt idx="330">
                  <c:v>2.3849999999999998</c:v>
                </c:pt>
                <c:pt idx="331">
                  <c:v>2.3849999999999998</c:v>
                </c:pt>
                <c:pt idx="332">
                  <c:v>2.3849999999999998</c:v>
                </c:pt>
                <c:pt idx="333">
                  <c:v>2.6145999999999998</c:v>
                </c:pt>
                <c:pt idx="334">
                  <c:v>2.6145999999999998</c:v>
                </c:pt>
                <c:pt idx="335">
                  <c:v>2.6145999999999998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6B-41EA-943F-B92158CF0736}"/>
            </c:ext>
          </c:extLst>
        </c:ser>
        <c:ser>
          <c:idx val="3"/>
          <c:order val="2"/>
          <c:tx>
            <c:v>FRBNY 1-Year-Ahead Expectations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expectations!$F$38:$F$373</c:f>
              <c:numCache>
                <c:formatCode>General</c:formatCode>
                <c:ptCount val="336"/>
                <c:pt idx="233" formatCode="#,##0.00">
                  <c:v>3.0908844470977779</c:v>
                </c:pt>
                <c:pt idx="234" formatCode="#,##0.00">
                  <c:v>3.1625218391418461</c:v>
                </c:pt>
                <c:pt idx="235" formatCode="#,##0.00">
                  <c:v>3.3950710296630859</c:v>
                </c:pt>
                <c:pt idx="236" formatCode="#,##0.00">
                  <c:v>3.367289781570435</c:v>
                </c:pt>
                <c:pt idx="237" formatCode="#,##0.00">
                  <c:v>3.1747326850891109</c:v>
                </c:pt>
                <c:pt idx="238" formatCode="#,##0.00">
                  <c:v>3.196596622467041</c:v>
                </c:pt>
                <c:pt idx="239" formatCode="#,##0.00">
                  <c:v>3.1378405094146729</c:v>
                </c:pt>
                <c:pt idx="240" formatCode="#,##0.00">
                  <c:v>3</c:v>
                </c:pt>
                <c:pt idx="241" formatCode="#,##0.00">
                  <c:v>3.0908844470977779</c:v>
                </c:pt>
                <c:pt idx="242" formatCode="#,##0.00">
                  <c:v>3.196596622467041</c:v>
                </c:pt>
                <c:pt idx="243" formatCode="#,##0.00">
                  <c:v>3.3039402961730961</c:v>
                </c:pt>
                <c:pt idx="244" formatCode="#,##0.00">
                  <c:v>3.1717479228973389</c:v>
                </c:pt>
                <c:pt idx="245" formatCode="#,##0.00">
                  <c:v>3.204562902450562</c:v>
                </c:pt>
                <c:pt idx="246" formatCode="#,##0.00">
                  <c:v>3.111110925674438</c:v>
                </c:pt>
                <c:pt idx="247" formatCode="#,##0.00">
                  <c:v>3</c:v>
                </c:pt>
                <c:pt idx="248" formatCode="#,##0.00">
                  <c:v>3</c:v>
                </c:pt>
                <c:pt idx="249" formatCode="#,##0.00">
                  <c:v>3</c:v>
                </c:pt>
                <c:pt idx="250" formatCode="#,##0.00">
                  <c:v>3.015459299087524</c:v>
                </c:pt>
                <c:pt idx="251" formatCode="#,##0.00">
                  <c:v>2.9808437824249272</c:v>
                </c:pt>
                <c:pt idx="252" formatCode="#,##0.00">
                  <c:v>2.926263809204102</c:v>
                </c:pt>
                <c:pt idx="253" formatCode="#,##0.00">
                  <c:v>2.8302655220031738</c:v>
                </c:pt>
                <c:pt idx="254" formatCode="#,##0.00">
                  <c:v>2.875452041625977</c:v>
                </c:pt>
                <c:pt idx="255" formatCode="#,##0.00">
                  <c:v>2.733258724212646</c:v>
                </c:pt>
                <c:pt idx="256" formatCode="#,##0.00">
                  <c:v>2.9557628631591801</c:v>
                </c:pt>
                <c:pt idx="257" formatCode="#,##0.00">
                  <c:v>3</c:v>
                </c:pt>
                <c:pt idx="258" formatCode="#,##0.00">
                  <c:v>2.9553565979003911</c:v>
                </c:pt>
                <c:pt idx="259" formatCode="#,##0.00">
                  <c:v>2.7935748100280762</c:v>
                </c:pt>
                <c:pt idx="260" formatCode="#,##0.00">
                  <c:v>2.7346584796905522</c:v>
                </c:pt>
                <c:pt idx="261" formatCode="#,##0.00">
                  <c:v>2.8233258724212651</c:v>
                </c:pt>
                <c:pt idx="262" formatCode="#,##0.00">
                  <c:v>2.5540075302124019</c:v>
                </c:pt>
                <c:pt idx="263" formatCode="#,##0.00">
                  <c:v>2.537524938583374</c:v>
                </c:pt>
                <c:pt idx="264" formatCode="#,##0.00">
                  <c:v>2.417507410049438</c:v>
                </c:pt>
                <c:pt idx="265" formatCode="#,##0.00">
                  <c:v>2.7119929790496831</c:v>
                </c:pt>
                <c:pt idx="266" formatCode="#,##0.00">
                  <c:v>2.530769824981689</c:v>
                </c:pt>
                <c:pt idx="267" formatCode="#,##0.00">
                  <c:v>2.6136958599090581</c:v>
                </c:pt>
                <c:pt idx="268" formatCode="#,##0.00">
                  <c:v>2.62285304069519</c:v>
                </c:pt>
                <c:pt idx="269" formatCode="#,##0.00">
                  <c:v>2.5378708839416499</c:v>
                </c:pt>
                <c:pt idx="270" formatCode="#,##0.00">
                  <c:v>2.5213508605957031</c:v>
                </c:pt>
                <c:pt idx="271" formatCode="#,##0.00">
                  <c:v>2.7935748100280762</c:v>
                </c:pt>
                <c:pt idx="272" formatCode="#,##0.00">
                  <c:v>2.4951622486114502</c:v>
                </c:pt>
                <c:pt idx="273" formatCode="#,##0.00">
                  <c:v>2.5886704921722412</c:v>
                </c:pt>
                <c:pt idx="274" formatCode="#,##0.00">
                  <c:v>2.537524938583374</c:v>
                </c:pt>
                <c:pt idx="275" formatCode="#,##0.00">
                  <c:v>2.8121910095214839</c:v>
                </c:pt>
                <c:pt idx="276" formatCode="#,##0.00">
                  <c:v>2.9808437824249272</c:v>
                </c:pt>
                <c:pt idx="277" formatCode="#,##0.00">
                  <c:v>2.961960077285767</c:v>
                </c:pt>
                <c:pt idx="278" formatCode="#,##0.00">
                  <c:v>2.7360737323760991</c:v>
                </c:pt>
                <c:pt idx="279" formatCode="#,##0.00">
                  <c:v>2.7935748100280762</c:v>
                </c:pt>
                <c:pt idx="280" formatCode="#,##0.00">
                  <c:v>2.5886704921722412</c:v>
                </c:pt>
                <c:pt idx="281" formatCode="#,##0.00">
                  <c:v>2.53835129737854</c:v>
                </c:pt>
                <c:pt idx="282" formatCode="#,##0.00">
                  <c:v>2.537524938583374</c:v>
                </c:pt>
                <c:pt idx="283" formatCode="#,##0.00">
                  <c:v>2.4906454086303711</c:v>
                </c:pt>
                <c:pt idx="284" formatCode="#,##0.00">
                  <c:v>2.537524938583374</c:v>
                </c:pt>
                <c:pt idx="285" formatCode="#,##0.00">
                  <c:v>2.6136958599090581</c:v>
                </c:pt>
                <c:pt idx="286" formatCode="#,##0.00">
                  <c:v>2.6061112880706792</c:v>
                </c:pt>
                <c:pt idx="287" formatCode="#,##0.00">
                  <c:v>2.8243482112884521</c:v>
                </c:pt>
                <c:pt idx="288" formatCode="#,##0.00">
                  <c:v>2.7119929790496831</c:v>
                </c:pt>
                <c:pt idx="289" formatCode="#,##0.00">
                  <c:v>2.8319084644317631</c:v>
                </c:pt>
                <c:pt idx="290" formatCode="#,##0.00">
                  <c:v>2.7522883415222168</c:v>
                </c:pt>
                <c:pt idx="291" formatCode="#,##0.00">
                  <c:v>2.9808437824249272</c:v>
                </c:pt>
                <c:pt idx="292" formatCode="#,##0.00">
                  <c:v>2.9808437824249272</c:v>
                </c:pt>
                <c:pt idx="293" formatCode="#,##0.00">
                  <c:v>2.9808437824249272</c:v>
                </c:pt>
                <c:pt idx="294" formatCode="#,##0.00">
                  <c:v>2.98271656036377</c:v>
                </c:pt>
                <c:pt idx="295" formatCode="#,##0.00">
                  <c:v>3</c:v>
                </c:pt>
                <c:pt idx="296" formatCode="#,##0.00">
                  <c:v>2.9950792789459229</c:v>
                </c:pt>
                <c:pt idx="297" formatCode="#,##0.00">
                  <c:v>3</c:v>
                </c:pt>
                <c:pt idx="298" formatCode="#,##0.00">
                  <c:v>2.9699468612670898</c:v>
                </c:pt>
                <c:pt idx="299" formatCode="#,##0.00">
                  <c:v>3</c:v>
                </c:pt>
                <c:pt idx="300" formatCode="#,##0.00">
                  <c:v>2.9699468612670898</c:v>
                </c:pt>
                <c:pt idx="301" formatCode="#,##0.00">
                  <c:v>2.7935748100280762</c:v>
                </c:pt>
                <c:pt idx="302" formatCode="#,##0.00">
                  <c:v>2.8164365291595459</c:v>
                </c:pt>
                <c:pt idx="303" formatCode="#,##0.00">
                  <c:v>2.5981242656707759</c:v>
                </c:pt>
                <c:pt idx="304" formatCode="#,##0.00">
                  <c:v>2.4530820846557622</c:v>
                </c:pt>
                <c:pt idx="305" formatCode="#,##0.00">
                  <c:v>2.6701521873474121</c:v>
                </c:pt>
                <c:pt idx="306" formatCode="#,##0.00">
                  <c:v>2.5905990600585942</c:v>
                </c:pt>
                <c:pt idx="307" formatCode="#,##0.00">
                  <c:v>2.414448499679565</c:v>
                </c:pt>
                <c:pt idx="308" formatCode="#,##0.00">
                  <c:v>2.483634471893311</c:v>
                </c:pt>
                <c:pt idx="309" formatCode="#,##0.00">
                  <c:v>2.330186128616333</c:v>
                </c:pt>
                <c:pt idx="310" formatCode="#,##0.00">
                  <c:v>2.3475527763366699</c:v>
                </c:pt>
                <c:pt idx="311" formatCode="#,##0.00">
                  <c:v>2.5276436805725102</c:v>
                </c:pt>
                <c:pt idx="312" formatCode="#,##0.00">
                  <c:v>2.4956538677215581</c:v>
                </c:pt>
                <c:pt idx="313" formatCode="#,##0.00">
                  <c:v>2.537524938583374</c:v>
                </c:pt>
                <c:pt idx="314" formatCode="#,##0.00">
                  <c:v>2.537524938583374</c:v>
                </c:pt>
                <c:pt idx="315" formatCode="#,##0.00">
                  <c:v>2.623311042785645</c:v>
                </c:pt>
                <c:pt idx="316" formatCode="#,##0.00">
                  <c:v>3</c:v>
                </c:pt>
                <c:pt idx="317" formatCode="#,##0.00">
                  <c:v>2.6814019680023189</c:v>
                </c:pt>
                <c:pt idx="318" formatCode="#,##0.00">
                  <c:v>2.8874461650848389</c:v>
                </c:pt>
                <c:pt idx="319" formatCode="#,##0.00">
                  <c:v>3</c:v>
                </c:pt>
                <c:pt idx="320" formatCode="#,##0.00">
                  <c:v>2.9808437824249272</c:v>
                </c:pt>
                <c:pt idx="321" formatCode="#,##0.00">
                  <c:v>2.8361020088195801</c:v>
                </c:pt>
                <c:pt idx="322" formatCode="#,##0.00">
                  <c:v>2.9625084400177002</c:v>
                </c:pt>
                <c:pt idx="323" formatCode="#,##0.00">
                  <c:v>3</c:v>
                </c:pt>
                <c:pt idx="324" formatCode="#,##0.00">
                  <c:v>3.046669483184814</c:v>
                </c:pt>
                <c:pt idx="325" formatCode="#,##0.00">
                  <c:v>3.0908844470977779</c:v>
                </c:pt>
                <c:pt idx="326" formatCode="#,##0.00">
                  <c:v>3.2442557811737061</c:v>
                </c:pt>
                <c:pt idx="327" formatCode="#,##0.00">
                  <c:v>3.3601796627044682</c:v>
                </c:pt>
                <c:pt idx="328" formatCode="#,##0.00">
                  <c:v>4</c:v>
                </c:pt>
                <c:pt idx="329" formatCode="#,##0.00">
                  <c:v>4.8017454147338867</c:v>
                </c:pt>
                <c:pt idx="330" formatCode="#,##0.00">
                  <c:v>4.8424506187438956</c:v>
                </c:pt>
                <c:pt idx="331" formatCode="#,##0.00">
                  <c:v>5.1798272132873544</c:v>
                </c:pt>
                <c:pt idx="332" formatCode="#,##0.00">
                  <c:v>5.3101687431335449</c:v>
                </c:pt>
                <c:pt idx="333" formatCode="#,##0.00">
                  <c:v>5.6534667015075684</c:v>
                </c:pt>
                <c:pt idx="334" formatCode="#,##0.00">
                  <c:v>6</c:v>
                </c:pt>
                <c:pt idx="335" formatCode="#,##0.00">
                  <c:v>5.9902739524841309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6B-41EA-943F-B92158CF0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194312"/>
        <c:axId val="1"/>
      </c:lineChart>
      <c:dateAx>
        <c:axId val="587194312"/>
        <c:scaling>
          <c:orientation val="minMax"/>
        </c:scaling>
        <c:delete val="0"/>
        <c:axPos val="b"/>
        <c:numFmt formatCode="\ \ \ \ \ \ \ \ \ \ \ \ yyyy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2"/>
        <c:majorTimeUnit val="years"/>
      </c:dateAx>
      <c:valAx>
        <c:axId val="1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90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/>
                  <a:t>Percent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1943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3812458989501311"/>
          <c:y val="5.0312275751643869E-2"/>
          <c:w val="0.42835561570428698"/>
          <c:h val="0.1853913332129206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Michigan LR expectations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expectations!$A$38:$A$373</c:f>
              <c:numCache>
                <c:formatCode>m/d/yyyy</c:formatCode>
                <c:ptCount val="336"/>
                <c:pt idx="0">
                  <c:v>34365</c:v>
                </c:pt>
                <c:pt idx="1">
                  <c:v>34393</c:v>
                </c:pt>
                <c:pt idx="2">
                  <c:v>34424</c:v>
                </c:pt>
                <c:pt idx="3">
                  <c:v>34454</c:v>
                </c:pt>
                <c:pt idx="4">
                  <c:v>34485</c:v>
                </c:pt>
                <c:pt idx="5">
                  <c:v>34515</c:v>
                </c:pt>
                <c:pt idx="6">
                  <c:v>34546</c:v>
                </c:pt>
                <c:pt idx="7">
                  <c:v>34577</c:v>
                </c:pt>
                <c:pt idx="8">
                  <c:v>34607</c:v>
                </c:pt>
                <c:pt idx="9">
                  <c:v>34638</c:v>
                </c:pt>
                <c:pt idx="10">
                  <c:v>34668</c:v>
                </c:pt>
                <c:pt idx="11">
                  <c:v>34699</c:v>
                </c:pt>
                <c:pt idx="12">
                  <c:v>34730</c:v>
                </c:pt>
                <c:pt idx="13">
                  <c:v>34758</c:v>
                </c:pt>
                <c:pt idx="14">
                  <c:v>34789</c:v>
                </c:pt>
                <c:pt idx="15">
                  <c:v>34819</c:v>
                </c:pt>
                <c:pt idx="16">
                  <c:v>34850</c:v>
                </c:pt>
                <c:pt idx="17">
                  <c:v>34880</c:v>
                </c:pt>
                <c:pt idx="18">
                  <c:v>34911</c:v>
                </c:pt>
                <c:pt idx="19">
                  <c:v>34942</c:v>
                </c:pt>
                <c:pt idx="20">
                  <c:v>34972</c:v>
                </c:pt>
                <c:pt idx="21">
                  <c:v>35003</c:v>
                </c:pt>
                <c:pt idx="22">
                  <c:v>35033</c:v>
                </c:pt>
                <c:pt idx="23">
                  <c:v>35064</c:v>
                </c:pt>
                <c:pt idx="24">
                  <c:v>35095</c:v>
                </c:pt>
                <c:pt idx="25">
                  <c:v>35124</c:v>
                </c:pt>
                <c:pt idx="26">
                  <c:v>35155</c:v>
                </c:pt>
                <c:pt idx="27">
                  <c:v>35185</c:v>
                </c:pt>
                <c:pt idx="28">
                  <c:v>35216</c:v>
                </c:pt>
                <c:pt idx="29">
                  <c:v>35246</c:v>
                </c:pt>
                <c:pt idx="30">
                  <c:v>35277</c:v>
                </c:pt>
                <c:pt idx="31">
                  <c:v>35308</c:v>
                </c:pt>
                <c:pt idx="32">
                  <c:v>35338</c:v>
                </c:pt>
                <c:pt idx="33">
                  <c:v>35369</c:v>
                </c:pt>
                <c:pt idx="34">
                  <c:v>35399</c:v>
                </c:pt>
                <c:pt idx="35">
                  <c:v>35430</c:v>
                </c:pt>
                <c:pt idx="36">
                  <c:v>35461</c:v>
                </c:pt>
                <c:pt idx="37">
                  <c:v>35489</c:v>
                </c:pt>
                <c:pt idx="38">
                  <c:v>35520</c:v>
                </c:pt>
                <c:pt idx="39">
                  <c:v>35550</c:v>
                </c:pt>
                <c:pt idx="40">
                  <c:v>35581</c:v>
                </c:pt>
                <c:pt idx="41">
                  <c:v>35611</c:v>
                </c:pt>
                <c:pt idx="42">
                  <c:v>35642</c:v>
                </c:pt>
                <c:pt idx="43">
                  <c:v>35673</c:v>
                </c:pt>
                <c:pt idx="44">
                  <c:v>35703</c:v>
                </c:pt>
                <c:pt idx="45">
                  <c:v>35734</c:v>
                </c:pt>
                <c:pt idx="46">
                  <c:v>35764</c:v>
                </c:pt>
                <c:pt idx="47">
                  <c:v>35795</c:v>
                </c:pt>
                <c:pt idx="48">
                  <c:v>35826</c:v>
                </c:pt>
                <c:pt idx="49">
                  <c:v>35854</c:v>
                </c:pt>
                <c:pt idx="50">
                  <c:v>35885</c:v>
                </c:pt>
                <c:pt idx="51">
                  <c:v>35915</c:v>
                </c:pt>
                <c:pt idx="52">
                  <c:v>35946</c:v>
                </c:pt>
                <c:pt idx="53">
                  <c:v>35976</c:v>
                </c:pt>
                <c:pt idx="54">
                  <c:v>36007</c:v>
                </c:pt>
                <c:pt idx="55">
                  <c:v>36038</c:v>
                </c:pt>
                <c:pt idx="56">
                  <c:v>36068</c:v>
                </c:pt>
                <c:pt idx="57">
                  <c:v>36099</c:v>
                </c:pt>
                <c:pt idx="58">
                  <c:v>36129</c:v>
                </c:pt>
                <c:pt idx="59">
                  <c:v>36160</c:v>
                </c:pt>
                <c:pt idx="60">
                  <c:v>36191</c:v>
                </c:pt>
                <c:pt idx="61">
                  <c:v>36219</c:v>
                </c:pt>
                <c:pt idx="62">
                  <c:v>36250</c:v>
                </c:pt>
                <c:pt idx="63">
                  <c:v>36280</c:v>
                </c:pt>
                <c:pt idx="64">
                  <c:v>36311</c:v>
                </c:pt>
                <c:pt idx="65">
                  <c:v>36341</c:v>
                </c:pt>
                <c:pt idx="66">
                  <c:v>36372</c:v>
                </c:pt>
                <c:pt idx="67">
                  <c:v>36403</c:v>
                </c:pt>
                <c:pt idx="68">
                  <c:v>36433</c:v>
                </c:pt>
                <c:pt idx="69">
                  <c:v>36464</c:v>
                </c:pt>
                <c:pt idx="70">
                  <c:v>36494</c:v>
                </c:pt>
                <c:pt idx="71">
                  <c:v>36525</c:v>
                </c:pt>
                <c:pt idx="72">
                  <c:v>36556</c:v>
                </c:pt>
                <c:pt idx="73">
                  <c:v>36585</c:v>
                </c:pt>
                <c:pt idx="74">
                  <c:v>36616</c:v>
                </c:pt>
                <c:pt idx="75">
                  <c:v>36646</c:v>
                </c:pt>
                <c:pt idx="76">
                  <c:v>36677</c:v>
                </c:pt>
                <c:pt idx="77">
                  <c:v>36707</c:v>
                </c:pt>
                <c:pt idx="78">
                  <c:v>36738</c:v>
                </c:pt>
                <c:pt idx="79">
                  <c:v>36769</c:v>
                </c:pt>
                <c:pt idx="80">
                  <c:v>36799</c:v>
                </c:pt>
                <c:pt idx="81">
                  <c:v>36830</c:v>
                </c:pt>
                <c:pt idx="82">
                  <c:v>36860</c:v>
                </c:pt>
                <c:pt idx="83">
                  <c:v>36891</c:v>
                </c:pt>
                <c:pt idx="84">
                  <c:v>36922</c:v>
                </c:pt>
                <c:pt idx="85">
                  <c:v>36950</c:v>
                </c:pt>
                <c:pt idx="86">
                  <c:v>36981</c:v>
                </c:pt>
                <c:pt idx="87">
                  <c:v>37011</c:v>
                </c:pt>
                <c:pt idx="88">
                  <c:v>37042</c:v>
                </c:pt>
                <c:pt idx="89">
                  <c:v>37072</c:v>
                </c:pt>
                <c:pt idx="90">
                  <c:v>37103</c:v>
                </c:pt>
                <c:pt idx="91">
                  <c:v>37134</c:v>
                </c:pt>
                <c:pt idx="92">
                  <c:v>37164</c:v>
                </c:pt>
                <c:pt idx="93">
                  <c:v>37195</c:v>
                </c:pt>
                <c:pt idx="94">
                  <c:v>37225</c:v>
                </c:pt>
                <c:pt idx="95">
                  <c:v>37256</c:v>
                </c:pt>
                <c:pt idx="96">
                  <c:v>37287</c:v>
                </c:pt>
                <c:pt idx="97">
                  <c:v>37315</c:v>
                </c:pt>
                <c:pt idx="98">
                  <c:v>37346</c:v>
                </c:pt>
                <c:pt idx="99">
                  <c:v>37376</c:v>
                </c:pt>
                <c:pt idx="100">
                  <c:v>37407</c:v>
                </c:pt>
                <c:pt idx="101">
                  <c:v>37437</c:v>
                </c:pt>
                <c:pt idx="102">
                  <c:v>37468</c:v>
                </c:pt>
                <c:pt idx="103">
                  <c:v>37499</c:v>
                </c:pt>
                <c:pt idx="104">
                  <c:v>37529</c:v>
                </c:pt>
                <c:pt idx="105">
                  <c:v>37560</c:v>
                </c:pt>
                <c:pt idx="106">
                  <c:v>37590</c:v>
                </c:pt>
                <c:pt idx="107">
                  <c:v>37621</c:v>
                </c:pt>
                <c:pt idx="108">
                  <c:v>37652</c:v>
                </c:pt>
                <c:pt idx="109">
                  <c:v>37680</c:v>
                </c:pt>
                <c:pt idx="110">
                  <c:v>37711</c:v>
                </c:pt>
                <c:pt idx="111">
                  <c:v>37741</c:v>
                </c:pt>
                <c:pt idx="112">
                  <c:v>37772</c:v>
                </c:pt>
                <c:pt idx="113">
                  <c:v>37802</c:v>
                </c:pt>
                <c:pt idx="114">
                  <c:v>37833</c:v>
                </c:pt>
                <c:pt idx="115">
                  <c:v>37864</c:v>
                </c:pt>
                <c:pt idx="116">
                  <c:v>37894</c:v>
                </c:pt>
                <c:pt idx="117">
                  <c:v>37925</c:v>
                </c:pt>
                <c:pt idx="118">
                  <c:v>37955</c:v>
                </c:pt>
                <c:pt idx="119">
                  <c:v>37986</c:v>
                </c:pt>
                <c:pt idx="120">
                  <c:v>38017</c:v>
                </c:pt>
                <c:pt idx="121">
                  <c:v>38046</c:v>
                </c:pt>
                <c:pt idx="122">
                  <c:v>38077</c:v>
                </c:pt>
                <c:pt idx="123">
                  <c:v>38107</c:v>
                </c:pt>
                <c:pt idx="124">
                  <c:v>38138</c:v>
                </c:pt>
                <c:pt idx="125">
                  <c:v>38168</c:v>
                </c:pt>
                <c:pt idx="126">
                  <c:v>38199</c:v>
                </c:pt>
                <c:pt idx="127">
                  <c:v>38230</c:v>
                </c:pt>
                <c:pt idx="128">
                  <c:v>38260</c:v>
                </c:pt>
                <c:pt idx="129">
                  <c:v>38291</c:v>
                </c:pt>
                <c:pt idx="130">
                  <c:v>38321</c:v>
                </c:pt>
                <c:pt idx="131">
                  <c:v>38352</c:v>
                </c:pt>
                <c:pt idx="132">
                  <c:v>38383</c:v>
                </c:pt>
                <c:pt idx="133">
                  <c:v>38411</c:v>
                </c:pt>
                <c:pt idx="134">
                  <c:v>38442</c:v>
                </c:pt>
                <c:pt idx="135">
                  <c:v>38472</c:v>
                </c:pt>
                <c:pt idx="136">
                  <c:v>38503</c:v>
                </c:pt>
                <c:pt idx="137">
                  <c:v>38533</c:v>
                </c:pt>
                <c:pt idx="138">
                  <c:v>38564</c:v>
                </c:pt>
                <c:pt idx="139">
                  <c:v>38595</c:v>
                </c:pt>
                <c:pt idx="140">
                  <c:v>38625</c:v>
                </c:pt>
                <c:pt idx="141">
                  <c:v>38656</c:v>
                </c:pt>
                <c:pt idx="142">
                  <c:v>38686</c:v>
                </c:pt>
                <c:pt idx="143">
                  <c:v>38717</c:v>
                </c:pt>
                <c:pt idx="144">
                  <c:v>38748</c:v>
                </c:pt>
                <c:pt idx="145">
                  <c:v>38776</c:v>
                </c:pt>
                <c:pt idx="146">
                  <c:v>38807</c:v>
                </c:pt>
                <c:pt idx="147">
                  <c:v>38837</c:v>
                </c:pt>
                <c:pt idx="148">
                  <c:v>38868</c:v>
                </c:pt>
                <c:pt idx="149">
                  <c:v>38898</c:v>
                </c:pt>
                <c:pt idx="150">
                  <c:v>38929</c:v>
                </c:pt>
                <c:pt idx="151">
                  <c:v>38960</c:v>
                </c:pt>
                <c:pt idx="152">
                  <c:v>38990</c:v>
                </c:pt>
                <c:pt idx="153">
                  <c:v>39021</c:v>
                </c:pt>
                <c:pt idx="154">
                  <c:v>39051</c:v>
                </c:pt>
                <c:pt idx="155">
                  <c:v>39082</c:v>
                </c:pt>
                <c:pt idx="156">
                  <c:v>39113</c:v>
                </c:pt>
                <c:pt idx="157">
                  <c:v>39141</c:v>
                </c:pt>
                <c:pt idx="158">
                  <c:v>39172</c:v>
                </c:pt>
                <c:pt idx="159">
                  <c:v>39202</c:v>
                </c:pt>
                <c:pt idx="160">
                  <c:v>39233</c:v>
                </c:pt>
                <c:pt idx="161">
                  <c:v>39263</c:v>
                </c:pt>
                <c:pt idx="162">
                  <c:v>39294</c:v>
                </c:pt>
                <c:pt idx="163">
                  <c:v>39325</c:v>
                </c:pt>
                <c:pt idx="164">
                  <c:v>39355</c:v>
                </c:pt>
                <c:pt idx="165">
                  <c:v>39386</c:v>
                </c:pt>
                <c:pt idx="166">
                  <c:v>39416</c:v>
                </c:pt>
                <c:pt idx="167">
                  <c:v>39447</c:v>
                </c:pt>
                <c:pt idx="168">
                  <c:v>39478</c:v>
                </c:pt>
                <c:pt idx="169">
                  <c:v>39507</c:v>
                </c:pt>
                <c:pt idx="170">
                  <c:v>39538</c:v>
                </c:pt>
                <c:pt idx="171">
                  <c:v>39568</c:v>
                </c:pt>
                <c:pt idx="172">
                  <c:v>39599</c:v>
                </c:pt>
                <c:pt idx="173">
                  <c:v>39629</c:v>
                </c:pt>
                <c:pt idx="174">
                  <c:v>39660</c:v>
                </c:pt>
                <c:pt idx="175">
                  <c:v>39691</c:v>
                </c:pt>
                <c:pt idx="176">
                  <c:v>39721</c:v>
                </c:pt>
                <c:pt idx="177">
                  <c:v>39752</c:v>
                </c:pt>
                <c:pt idx="178">
                  <c:v>39782</c:v>
                </c:pt>
                <c:pt idx="179">
                  <c:v>39813</c:v>
                </c:pt>
                <c:pt idx="180">
                  <c:v>39844</c:v>
                </c:pt>
                <c:pt idx="181">
                  <c:v>39872</c:v>
                </c:pt>
                <c:pt idx="182">
                  <c:v>39903</c:v>
                </c:pt>
                <c:pt idx="183">
                  <c:v>39933</c:v>
                </c:pt>
                <c:pt idx="184">
                  <c:v>39964</c:v>
                </c:pt>
                <c:pt idx="185">
                  <c:v>39994</c:v>
                </c:pt>
                <c:pt idx="186">
                  <c:v>40025</c:v>
                </c:pt>
                <c:pt idx="187">
                  <c:v>40056</c:v>
                </c:pt>
                <c:pt idx="188">
                  <c:v>40086</c:v>
                </c:pt>
                <c:pt idx="189">
                  <c:v>40117</c:v>
                </c:pt>
                <c:pt idx="190">
                  <c:v>40147</c:v>
                </c:pt>
                <c:pt idx="191">
                  <c:v>40178</c:v>
                </c:pt>
                <c:pt idx="192">
                  <c:v>40209</c:v>
                </c:pt>
                <c:pt idx="193">
                  <c:v>40237</c:v>
                </c:pt>
                <c:pt idx="194">
                  <c:v>40268</c:v>
                </c:pt>
                <c:pt idx="195">
                  <c:v>40298</c:v>
                </c:pt>
                <c:pt idx="196">
                  <c:v>40329</c:v>
                </c:pt>
                <c:pt idx="197">
                  <c:v>40359</c:v>
                </c:pt>
                <c:pt idx="198">
                  <c:v>40390</c:v>
                </c:pt>
                <c:pt idx="199">
                  <c:v>40421</c:v>
                </c:pt>
                <c:pt idx="200">
                  <c:v>40451</c:v>
                </c:pt>
                <c:pt idx="201">
                  <c:v>40482</c:v>
                </c:pt>
                <c:pt idx="202">
                  <c:v>40512</c:v>
                </c:pt>
                <c:pt idx="203">
                  <c:v>40543</c:v>
                </c:pt>
                <c:pt idx="204">
                  <c:v>40574</c:v>
                </c:pt>
                <c:pt idx="205">
                  <c:v>40602</c:v>
                </c:pt>
                <c:pt idx="206">
                  <c:v>40633</c:v>
                </c:pt>
                <c:pt idx="207">
                  <c:v>40663</c:v>
                </c:pt>
                <c:pt idx="208">
                  <c:v>40694</c:v>
                </c:pt>
                <c:pt idx="209">
                  <c:v>40724</c:v>
                </c:pt>
                <c:pt idx="210">
                  <c:v>40755</c:v>
                </c:pt>
                <c:pt idx="211">
                  <c:v>40786</c:v>
                </c:pt>
                <c:pt idx="212">
                  <c:v>40816</c:v>
                </c:pt>
                <c:pt idx="213">
                  <c:v>40847</c:v>
                </c:pt>
                <c:pt idx="214">
                  <c:v>40877</c:v>
                </c:pt>
                <c:pt idx="215">
                  <c:v>40908</c:v>
                </c:pt>
                <c:pt idx="216">
                  <c:v>40939</c:v>
                </c:pt>
                <c:pt idx="217">
                  <c:v>40968</c:v>
                </c:pt>
                <c:pt idx="218">
                  <c:v>40999</c:v>
                </c:pt>
                <c:pt idx="219">
                  <c:v>41029</c:v>
                </c:pt>
                <c:pt idx="220">
                  <c:v>41060</c:v>
                </c:pt>
                <c:pt idx="221">
                  <c:v>41090</c:v>
                </c:pt>
                <c:pt idx="222">
                  <c:v>41121</c:v>
                </c:pt>
                <c:pt idx="223">
                  <c:v>41152</c:v>
                </c:pt>
                <c:pt idx="224">
                  <c:v>41182</c:v>
                </c:pt>
                <c:pt idx="225">
                  <c:v>41213</c:v>
                </c:pt>
                <c:pt idx="226">
                  <c:v>41243</c:v>
                </c:pt>
                <c:pt idx="227">
                  <c:v>41274</c:v>
                </c:pt>
                <c:pt idx="228">
                  <c:v>41305</c:v>
                </c:pt>
                <c:pt idx="229">
                  <c:v>41333</c:v>
                </c:pt>
                <c:pt idx="230">
                  <c:v>41364</c:v>
                </c:pt>
                <c:pt idx="231">
                  <c:v>41394</c:v>
                </c:pt>
                <c:pt idx="232">
                  <c:v>41425</c:v>
                </c:pt>
                <c:pt idx="233">
                  <c:v>41455</c:v>
                </c:pt>
                <c:pt idx="234">
                  <c:v>41486</c:v>
                </c:pt>
                <c:pt idx="235">
                  <c:v>41517</c:v>
                </c:pt>
                <c:pt idx="236">
                  <c:v>41547</c:v>
                </c:pt>
                <c:pt idx="237">
                  <c:v>41578</c:v>
                </c:pt>
                <c:pt idx="238">
                  <c:v>41608</c:v>
                </c:pt>
                <c:pt idx="239">
                  <c:v>41639</c:v>
                </c:pt>
                <c:pt idx="240">
                  <c:v>41670</c:v>
                </c:pt>
                <c:pt idx="241">
                  <c:v>41698</c:v>
                </c:pt>
                <c:pt idx="242">
                  <c:v>41729</c:v>
                </c:pt>
                <c:pt idx="243">
                  <c:v>41759</c:v>
                </c:pt>
                <c:pt idx="244">
                  <c:v>41790</c:v>
                </c:pt>
                <c:pt idx="245">
                  <c:v>41820</c:v>
                </c:pt>
                <c:pt idx="246">
                  <c:v>41851</c:v>
                </c:pt>
                <c:pt idx="247">
                  <c:v>41882</c:v>
                </c:pt>
                <c:pt idx="248">
                  <c:v>41912</c:v>
                </c:pt>
                <c:pt idx="249">
                  <c:v>41943</c:v>
                </c:pt>
                <c:pt idx="250">
                  <c:v>41973</c:v>
                </c:pt>
                <c:pt idx="251">
                  <c:v>42004</c:v>
                </c:pt>
                <c:pt idx="252">
                  <c:v>42035</c:v>
                </c:pt>
                <c:pt idx="253">
                  <c:v>42063</c:v>
                </c:pt>
                <c:pt idx="254">
                  <c:v>42094</c:v>
                </c:pt>
                <c:pt idx="255">
                  <c:v>42124</c:v>
                </c:pt>
                <c:pt idx="256">
                  <c:v>42155</c:v>
                </c:pt>
                <c:pt idx="257">
                  <c:v>42185</c:v>
                </c:pt>
                <c:pt idx="258">
                  <c:v>42216</c:v>
                </c:pt>
                <c:pt idx="259">
                  <c:v>42247</c:v>
                </c:pt>
                <c:pt idx="260">
                  <c:v>42277</c:v>
                </c:pt>
                <c:pt idx="261">
                  <c:v>42308</c:v>
                </c:pt>
                <c:pt idx="262">
                  <c:v>42338</c:v>
                </c:pt>
                <c:pt idx="263">
                  <c:v>42369</c:v>
                </c:pt>
                <c:pt idx="264">
                  <c:v>42400</c:v>
                </c:pt>
                <c:pt idx="265">
                  <c:v>42429</c:v>
                </c:pt>
                <c:pt idx="266">
                  <c:v>42460</c:v>
                </c:pt>
                <c:pt idx="267">
                  <c:v>42490</c:v>
                </c:pt>
                <c:pt idx="268">
                  <c:v>42521</c:v>
                </c:pt>
                <c:pt idx="269">
                  <c:v>42551</c:v>
                </c:pt>
                <c:pt idx="270">
                  <c:v>42582</c:v>
                </c:pt>
                <c:pt idx="271">
                  <c:v>42613</c:v>
                </c:pt>
                <c:pt idx="272">
                  <c:v>42643</c:v>
                </c:pt>
                <c:pt idx="273">
                  <c:v>42674</c:v>
                </c:pt>
                <c:pt idx="274">
                  <c:v>42704</c:v>
                </c:pt>
                <c:pt idx="275">
                  <c:v>42735</c:v>
                </c:pt>
                <c:pt idx="276">
                  <c:v>42766</c:v>
                </c:pt>
                <c:pt idx="277">
                  <c:v>42794</c:v>
                </c:pt>
                <c:pt idx="278">
                  <c:v>42825</c:v>
                </c:pt>
                <c:pt idx="279">
                  <c:v>42855</c:v>
                </c:pt>
                <c:pt idx="280">
                  <c:v>42886</c:v>
                </c:pt>
                <c:pt idx="281">
                  <c:v>42916</c:v>
                </c:pt>
                <c:pt idx="282">
                  <c:v>42947</c:v>
                </c:pt>
                <c:pt idx="283">
                  <c:v>42978</c:v>
                </c:pt>
                <c:pt idx="284">
                  <c:v>43008</c:v>
                </c:pt>
                <c:pt idx="285">
                  <c:v>43039</c:v>
                </c:pt>
                <c:pt idx="286">
                  <c:v>43069</c:v>
                </c:pt>
                <c:pt idx="287">
                  <c:v>43100</c:v>
                </c:pt>
                <c:pt idx="288">
                  <c:v>43131</c:v>
                </c:pt>
                <c:pt idx="289">
                  <c:v>43159</c:v>
                </c:pt>
                <c:pt idx="290">
                  <c:v>43190</c:v>
                </c:pt>
                <c:pt idx="291">
                  <c:v>43220</c:v>
                </c:pt>
                <c:pt idx="292">
                  <c:v>43251</c:v>
                </c:pt>
                <c:pt idx="293">
                  <c:v>43281</c:v>
                </c:pt>
                <c:pt idx="294">
                  <c:v>43312</c:v>
                </c:pt>
                <c:pt idx="295">
                  <c:v>43343</c:v>
                </c:pt>
                <c:pt idx="296">
                  <c:v>43373</c:v>
                </c:pt>
                <c:pt idx="297">
                  <c:v>43404</c:v>
                </c:pt>
                <c:pt idx="298">
                  <c:v>43434</c:v>
                </c:pt>
                <c:pt idx="299">
                  <c:v>43465</c:v>
                </c:pt>
                <c:pt idx="300">
                  <c:v>43496</c:v>
                </c:pt>
                <c:pt idx="301">
                  <c:v>43524</c:v>
                </c:pt>
                <c:pt idx="302">
                  <c:v>43555</c:v>
                </c:pt>
                <c:pt idx="303">
                  <c:v>43585</c:v>
                </c:pt>
                <c:pt idx="304">
                  <c:v>43616</c:v>
                </c:pt>
                <c:pt idx="305">
                  <c:v>43646</c:v>
                </c:pt>
                <c:pt idx="306">
                  <c:v>43677</c:v>
                </c:pt>
                <c:pt idx="307">
                  <c:v>43708</c:v>
                </c:pt>
                <c:pt idx="308">
                  <c:v>43738</c:v>
                </c:pt>
                <c:pt idx="309">
                  <c:v>43769</c:v>
                </c:pt>
                <c:pt idx="310">
                  <c:v>43799</c:v>
                </c:pt>
                <c:pt idx="311">
                  <c:v>43830</c:v>
                </c:pt>
                <c:pt idx="312">
                  <c:v>43861</c:v>
                </c:pt>
                <c:pt idx="313">
                  <c:v>43890</c:v>
                </c:pt>
                <c:pt idx="314">
                  <c:v>43921</c:v>
                </c:pt>
                <c:pt idx="315">
                  <c:v>43951</c:v>
                </c:pt>
                <c:pt idx="316">
                  <c:v>43982</c:v>
                </c:pt>
                <c:pt idx="317">
                  <c:v>44012</c:v>
                </c:pt>
                <c:pt idx="318">
                  <c:v>44043</c:v>
                </c:pt>
                <c:pt idx="319">
                  <c:v>44074</c:v>
                </c:pt>
                <c:pt idx="320">
                  <c:v>44104</c:v>
                </c:pt>
                <c:pt idx="321">
                  <c:v>44135</c:v>
                </c:pt>
                <c:pt idx="322">
                  <c:v>44165</c:v>
                </c:pt>
                <c:pt idx="323">
                  <c:v>44196</c:v>
                </c:pt>
                <c:pt idx="324">
                  <c:v>44227</c:v>
                </c:pt>
                <c:pt idx="325">
                  <c:v>44255</c:v>
                </c:pt>
                <c:pt idx="326">
                  <c:v>44286</c:v>
                </c:pt>
                <c:pt idx="327">
                  <c:v>44316</c:v>
                </c:pt>
                <c:pt idx="328">
                  <c:v>44347</c:v>
                </c:pt>
                <c:pt idx="329">
                  <c:v>44377</c:v>
                </c:pt>
                <c:pt idx="330">
                  <c:v>44408</c:v>
                </c:pt>
                <c:pt idx="331">
                  <c:v>44439</c:v>
                </c:pt>
                <c:pt idx="332">
                  <c:v>44469</c:v>
                </c:pt>
                <c:pt idx="333">
                  <c:v>44500</c:v>
                </c:pt>
                <c:pt idx="334">
                  <c:v>44530</c:v>
                </c:pt>
                <c:pt idx="335">
                  <c:v>44561</c:v>
                </c:pt>
              </c:numCache>
            </c:numRef>
          </c:cat>
          <c:val>
            <c:numRef>
              <c:f>expectations!$C$38:$C$373</c:f>
              <c:numCache>
                <c:formatCode>0.00</c:formatCode>
                <c:ptCount val="336"/>
                <c:pt idx="0">
                  <c:v>3.2</c:v>
                </c:pt>
                <c:pt idx="1">
                  <c:v>3.3</c:v>
                </c:pt>
                <c:pt idx="2">
                  <c:v>3.4</c:v>
                </c:pt>
                <c:pt idx="3">
                  <c:v>3.2</c:v>
                </c:pt>
                <c:pt idx="4">
                  <c:v>3.4</c:v>
                </c:pt>
                <c:pt idx="5">
                  <c:v>3.4</c:v>
                </c:pt>
                <c:pt idx="6">
                  <c:v>3.2</c:v>
                </c:pt>
                <c:pt idx="7">
                  <c:v>3.5</c:v>
                </c:pt>
                <c:pt idx="8">
                  <c:v>3.2</c:v>
                </c:pt>
                <c:pt idx="9">
                  <c:v>3.3</c:v>
                </c:pt>
                <c:pt idx="10">
                  <c:v>3.2</c:v>
                </c:pt>
                <c:pt idx="11">
                  <c:v>3.2</c:v>
                </c:pt>
                <c:pt idx="12">
                  <c:v>3.2</c:v>
                </c:pt>
                <c:pt idx="13">
                  <c:v>3.2</c:v>
                </c:pt>
                <c:pt idx="14">
                  <c:v>3.3</c:v>
                </c:pt>
                <c:pt idx="15">
                  <c:v>3.5</c:v>
                </c:pt>
                <c:pt idx="16">
                  <c:v>3.2</c:v>
                </c:pt>
                <c:pt idx="17">
                  <c:v>3.1</c:v>
                </c:pt>
                <c:pt idx="18">
                  <c:v>3.2</c:v>
                </c:pt>
                <c:pt idx="19">
                  <c:v>3.1</c:v>
                </c:pt>
                <c:pt idx="20">
                  <c:v>3.1</c:v>
                </c:pt>
                <c:pt idx="21">
                  <c:v>3.2</c:v>
                </c:pt>
                <c:pt idx="22">
                  <c:v>3.1</c:v>
                </c:pt>
                <c:pt idx="23">
                  <c:v>3.1</c:v>
                </c:pt>
                <c:pt idx="24">
                  <c:v>3.2</c:v>
                </c:pt>
                <c:pt idx="25">
                  <c:v>3.3</c:v>
                </c:pt>
                <c:pt idx="26">
                  <c:v>3.2</c:v>
                </c:pt>
                <c:pt idx="27">
                  <c:v>3</c:v>
                </c:pt>
                <c:pt idx="28">
                  <c:v>3.3</c:v>
                </c:pt>
                <c:pt idx="29">
                  <c:v>3.1</c:v>
                </c:pt>
                <c:pt idx="30">
                  <c:v>3.2</c:v>
                </c:pt>
                <c:pt idx="31">
                  <c:v>3.3</c:v>
                </c:pt>
                <c:pt idx="32">
                  <c:v>3.2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3.2</c:v>
                </c:pt>
                <c:pt idx="37">
                  <c:v>3.1</c:v>
                </c:pt>
                <c:pt idx="38">
                  <c:v>3</c:v>
                </c:pt>
                <c:pt idx="39">
                  <c:v>2.9</c:v>
                </c:pt>
                <c:pt idx="40">
                  <c:v>3</c:v>
                </c:pt>
                <c:pt idx="41">
                  <c:v>3.1</c:v>
                </c:pt>
                <c:pt idx="42">
                  <c:v>2.9</c:v>
                </c:pt>
                <c:pt idx="43">
                  <c:v>3</c:v>
                </c:pt>
                <c:pt idx="44">
                  <c:v>3.1</c:v>
                </c:pt>
                <c:pt idx="45">
                  <c:v>3</c:v>
                </c:pt>
                <c:pt idx="46">
                  <c:v>3.1</c:v>
                </c:pt>
                <c:pt idx="47">
                  <c:v>3.1</c:v>
                </c:pt>
                <c:pt idx="48">
                  <c:v>2.9</c:v>
                </c:pt>
                <c:pt idx="49">
                  <c:v>2.9</c:v>
                </c:pt>
                <c:pt idx="50">
                  <c:v>2.8</c:v>
                </c:pt>
                <c:pt idx="51">
                  <c:v>2.7</c:v>
                </c:pt>
                <c:pt idx="52">
                  <c:v>2.8</c:v>
                </c:pt>
                <c:pt idx="53">
                  <c:v>2.9</c:v>
                </c:pt>
                <c:pt idx="54">
                  <c:v>2.7</c:v>
                </c:pt>
                <c:pt idx="55">
                  <c:v>2.7</c:v>
                </c:pt>
                <c:pt idx="56">
                  <c:v>2.9</c:v>
                </c:pt>
                <c:pt idx="57">
                  <c:v>2.8</c:v>
                </c:pt>
                <c:pt idx="58">
                  <c:v>2.8</c:v>
                </c:pt>
                <c:pt idx="59">
                  <c:v>2.9</c:v>
                </c:pt>
                <c:pt idx="60">
                  <c:v>3</c:v>
                </c:pt>
                <c:pt idx="61">
                  <c:v>2.8</c:v>
                </c:pt>
                <c:pt idx="62">
                  <c:v>2.7</c:v>
                </c:pt>
                <c:pt idx="63">
                  <c:v>2.8</c:v>
                </c:pt>
                <c:pt idx="64">
                  <c:v>2.9</c:v>
                </c:pt>
                <c:pt idx="65">
                  <c:v>2.8</c:v>
                </c:pt>
                <c:pt idx="66">
                  <c:v>2.9</c:v>
                </c:pt>
                <c:pt idx="67">
                  <c:v>2.8</c:v>
                </c:pt>
                <c:pt idx="68">
                  <c:v>2.9</c:v>
                </c:pt>
                <c:pt idx="69">
                  <c:v>2.8</c:v>
                </c:pt>
                <c:pt idx="70">
                  <c:v>2.9</c:v>
                </c:pt>
                <c:pt idx="71">
                  <c:v>2.9</c:v>
                </c:pt>
                <c:pt idx="72">
                  <c:v>3</c:v>
                </c:pt>
                <c:pt idx="73">
                  <c:v>2.9</c:v>
                </c:pt>
                <c:pt idx="74">
                  <c:v>3.1</c:v>
                </c:pt>
                <c:pt idx="75">
                  <c:v>2.8</c:v>
                </c:pt>
                <c:pt idx="76">
                  <c:v>2.9</c:v>
                </c:pt>
                <c:pt idx="77">
                  <c:v>2.8</c:v>
                </c:pt>
                <c:pt idx="78">
                  <c:v>2.8</c:v>
                </c:pt>
                <c:pt idx="79">
                  <c:v>2.9</c:v>
                </c:pt>
                <c:pt idx="80">
                  <c:v>3</c:v>
                </c:pt>
                <c:pt idx="81">
                  <c:v>3</c:v>
                </c:pt>
                <c:pt idx="82">
                  <c:v>2.9</c:v>
                </c:pt>
                <c:pt idx="83">
                  <c:v>3</c:v>
                </c:pt>
                <c:pt idx="84">
                  <c:v>2.9</c:v>
                </c:pt>
                <c:pt idx="85">
                  <c:v>3</c:v>
                </c:pt>
                <c:pt idx="86">
                  <c:v>3</c:v>
                </c:pt>
                <c:pt idx="87">
                  <c:v>3.1</c:v>
                </c:pt>
                <c:pt idx="88">
                  <c:v>3</c:v>
                </c:pt>
                <c:pt idx="89">
                  <c:v>3</c:v>
                </c:pt>
                <c:pt idx="90">
                  <c:v>2.9</c:v>
                </c:pt>
                <c:pt idx="91">
                  <c:v>3</c:v>
                </c:pt>
                <c:pt idx="92">
                  <c:v>2.9</c:v>
                </c:pt>
                <c:pt idx="93">
                  <c:v>2.7</c:v>
                </c:pt>
                <c:pt idx="94">
                  <c:v>2.8</c:v>
                </c:pt>
                <c:pt idx="95">
                  <c:v>3</c:v>
                </c:pt>
                <c:pt idx="96">
                  <c:v>2.7</c:v>
                </c:pt>
                <c:pt idx="97">
                  <c:v>2.8</c:v>
                </c:pt>
                <c:pt idx="98">
                  <c:v>2.8</c:v>
                </c:pt>
                <c:pt idx="99">
                  <c:v>2.8</c:v>
                </c:pt>
                <c:pt idx="100">
                  <c:v>3</c:v>
                </c:pt>
                <c:pt idx="101">
                  <c:v>2.8</c:v>
                </c:pt>
                <c:pt idx="102">
                  <c:v>2.8</c:v>
                </c:pt>
                <c:pt idx="103">
                  <c:v>2.9</c:v>
                </c:pt>
                <c:pt idx="104">
                  <c:v>2.5</c:v>
                </c:pt>
                <c:pt idx="105">
                  <c:v>2.8</c:v>
                </c:pt>
                <c:pt idx="106">
                  <c:v>2.8</c:v>
                </c:pt>
                <c:pt idx="107">
                  <c:v>2.8</c:v>
                </c:pt>
                <c:pt idx="108">
                  <c:v>2.7</c:v>
                </c:pt>
                <c:pt idx="109">
                  <c:v>2.7</c:v>
                </c:pt>
                <c:pt idx="110">
                  <c:v>2.8</c:v>
                </c:pt>
                <c:pt idx="111">
                  <c:v>2.7</c:v>
                </c:pt>
                <c:pt idx="112">
                  <c:v>2.8</c:v>
                </c:pt>
                <c:pt idx="113">
                  <c:v>2.7</c:v>
                </c:pt>
                <c:pt idx="114">
                  <c:v>2.7</c:v>
                </c:pt>
                <c:pt idx="115">
                  <c:v>2.7</c:v>
                </c:pt>
                <c:pt idx="116">
                  <c:v>2.7</c:v>
                </c:pt>
                <c:pt idx="117">
                  <c:v>2.8</c:v>
                </c:pt>
                <c:pt idx="118">
                  <c:v>2.7</c:v>
                </c:pt>
                <c:pt idx="119">
                  <c:v>2.8</c:v>
                </c:pt>
                <c:pt idx="120">
                  <c:v>2.8</c:v>
                </c:pt>
                <c:pt idx="121">
                  <c:v>2.9</c:v>
                </c:pt>
                <c:pt idx="122">
                  <c:v>2.9</c:v>
                </c:pt>
                <c:pt idx="123">
                  <c:v>2.7</c:v>
                </c:pt>
                <c:pt idx="124">
                  <c:v>2.8</c:v>
                </c:pt>
                <c:pt idx="125">
                  <c:v>2.9</c:v>
                </c:pt>
                <c:pt idx="126">
                  <c:v>2.8</c:v>
                </c:pt>
                <c:pt idx="127">
                  <c:v>2.7</c:v>
                </c:pt>
                <c:pt idx="128">
                  <c:v>2.8</c:v>
                </c:pt>
                <c:pt idx="129">
                  <c:v>2.8</c:v>
                </c:pt>
                <c:pt idx="130">
                  <c:v>2.7</c:v>
                </c:pt>
                <c:pt idx="131">
                  <c:v>2.8</c:v>
                </c:pt>
                <c:pt idx="132">
                  <c:v>2.7</c:v>
                </c:pt>
                <c:pt idx="133">
                  <c:v>2.8</c:v>
                </c:pt>
                <c:pt idx="134">
                  <c:v>2.9</c:v>
                </c:pt>
                <c:pt idx="135">
                  <c:v>3</c:v>
                </c:pt>
                <c:pt idx="136">
                  <c:v>2.9</c:v>
                </c:pt>
                <c:pt idx="137">
                  <c:v>2.8</c:v>
                </c:pt>
                <c:pt idx="138">
                  <c:v>2.9</c:v>
                </c:pt>
                <c:pt idx="139">
                  <c:v>2.8</c:v>
                </c:pt>
                <c:pt idx="140">
                  <c:v>3.1</c:v>
                </c:pt>
                <c:pt idx="141">
                  <c:v>3.2</c:v>
                </c:pt>
                <c:pt idx="142">
                  <c:v>3</c:v>
                </c:pt>
                <c:pt idx="143">
                  <c:v>3.1</c:v>
                </c:pt>
                <c:pt idx="144">
                  <c:v>2.9</c:v>
                </c:pt>
                <c:pt idx="145">
                  <c:v>2.9</c:v>
                </c:pt>
                <c:pt idx="146">
                  <c:v>2.9</c:v>
                </c:pt>
                <c:pt idx="147">
                  <c:v>3.1</c:v>
                </c:pt>
                <c:pt idx="148">
                  <c:v>3.2</c:v>
                </c:pt>
                <c:pt idx="149">
                  <c:v>2.9</c:v>
                </c:pt>
                <c:pt idx="150">
                  <c:v>2.9</c:v>
                </c:pt>
                <c:pt idx="151">
                  <c:v>3.2</c:v>
                </c:pt>
                <c:pt idx="152">
                  <c:v>3</c:v>
                </c:pt>
                <c:pt idx="153">
                  <c:v>3.1</c:v>
                </c:pt>
                <c:pt idx="154">
                  <c:v>3</c:v>
                </c:pt>
                <c:pt idx="155">
                  <c:v>3</c:v>
                </c:pt>
                <c:pt idx="156">
                  <c:v>3</c:v>
                </c:pt>
                <c:pt idx="157">
                  <c:v>2.9</c:v>
                </c:pt>
                <c:pt idx="158">
                  <c:v>2.9</c:v>
                </c:pt>
                <c:pt idx="159">
                  <c:v>3.1</c:v>
                </c:pt>
                <c:pt idx="160">
                  <c:v>3.1</c:v>
                </c:pt>
                <c:pt idx="161">
                  <c:v>2.9</c:v>
                </c:pt>
                <c:pt idx="162">
                  <c:v>3.1</c:v>
                </c:pt>
                <c:pt idx="163">
                  <c:v>2.9</c:v>
                </c:pt>
                <c:pt idx="164">
                  <c:v>2.9</c:v>
                </c:pt>
                <c:pt idx="165">
                  <c:v>2.8</c:v>
                </c:pt>
                <c:pt idx="166">
                  <c:v>2.9</c:v>
                </c:pt>
                <c:pt idx="167">
                  <c:v>3.1</c:v>
                </c:pt>
                <c:pt idx="168">
                  <c:v>3</c:v>
                </c:pt>
                <c:pt idx="169">
                  <c:v>3</c:v>
                </c:pt>
                <c:pt idx="170">
                  <c:v>2.9</c:v>
                </c:pt>
                <c:pt idx="171">
                  <c:v>3.2</c:v>
                </c:pt>
                <c:pt idx="172">
                  <c:v>3.4</c:v>
                </c:pt>
                <c:pt idx="173">
                  <c:v>3.4</c:v>
                </c:pt>
                <c:pt idx="174">
                  <c:v>3.2</c:v>
                </c:pt>
                <c:pt idx="175">
                  <c:v>3.2</c:v>
                </c:pt>
                <c:pt idx="176">
                  <c:v>3</c:v>
                </c:pt>
                <c:pt idx="177">
                  <c:v>2.9</c:v>
                </c:pt>
                <c:pt idx="178">
                  <c:v>2.9</c:v>
                </c:pt>
                <c:pt idx="179">
                  <c:v>2.6</c:v>
                </c:pt>
                <c:pt idx="180">
                  <c:v>2.9</c:v>
                </c:pt>
                <c:pt idx="181">
                  <c:v>3.1</c:v>
                </c:pt>
                <c:pt idx="182">
                  <c:v>2.6</c:v>
                </c:pt>
                <c:pt idx="183">
                  <c:v>2.8</c:v>
                </c:pt>
                <c:pt idx="184">
                  <c:v>2.9</c:v>
                </c:pt>
                <c:pt idx="185">
                  <c:v>3</c:v>
                </c:pt>
                <c:pt idx="186">
                  <c:v>3</c:v>
                </c:pt>
                <c:pt idx="187">
                  <c:v>2.8</c:v>
                </c:pt>
                <c:pt idx="188">
                  <c:v>2.8</c:v>
                </c:pt>
                <c:pt idx="189">
                  <c:v>2.9</c:v>
                </c:pt>
                <c:pt idx="190">
                  <c:v>3</c:v>
                </c:pt>
                <c:pt idx="191">
                  <c:v>2.7</c:v>
                </c:pt>
                <c:pt idx="192">
                  <c:v>2.9</c:v>
                </c:pt>
                <c:pt idx="193">
                  <c:v>2.7</c:v>
                </c:pt>
                <c:pt idx="194">
                  <c:v>2.7</c:v>
                </c:pt>
                <c:pt idx="195">
                  <c:v>2.7</c:v>
                </c:pt>
                <c:pt idx="196">
                  <c:v>2.9</c:v>
                </c:pt>
                <c:pt idx="197">
                  <c:v>2.8</c:v>
                </c:pt>
                <c:pt idx="198">
                  <c:v>2.9</c:v>
                </c:pt>
                <c:pt idx="199">
                  <c:v>2.8</c:v>
                </c:pt>
                <c:pt idx="200">
                  <c:v>2.7</c:v>
                </c:pt>
                <c:pt idx="201">
                  <c:v>2.8</c:v>
                </c:pt>
                <c:pt idx="202">
                  <c:v>2.8</c:v>
                </c:pt>
                <c:pt idx="203">
                  <c:v>2.8</c:v>
                </c:pt>
                <c:pt idx="204">
                  <c:v>2.9</c:v>
                </c:pt>
                <c:pt idx="205">
                  <c:v>2.9</c:v>
                </c:pt>
                <c:pt idx="206">
                  <c:v>3.2</c:v>
                </c:pt>
                <c:pt idx="207">
                  <c:v>2.9</c:v>
                </c:pt>
                <c:pt idx="208">
                  <c:v>2.9</c:v>
                </c:pt>
                <c:pt idx="209">
                  <c:v>3</c:v>
                </c:pt>
                <c:pt idx="210">
                  <c:v>2.9</c:v>
                </c:pt>
                <c:pt idx="211">
                  <c:v>2.9</c:v>
                </c:pt>
                <c:pt idx="212">
                  <c:v>2.8</c:v>
                </c:pt>
                <c:pt idx="213">
                  <c:v>2.7</c:v>
                </c:pt>
                <c:pt idx="214">
                  <c:v>2.7</c:v>
                </c:pt>
                <c:pt idx="215">
                  <c:v>2.7</c:v>
                </c:pt>
                <c:pt idx="216">
                  <c:v>2.7</c:v>
                </c:pt>
                <c:pt idx="217">
                  <c:v>2.9</c:v>
                </c:pt>
                <c:pt idx="218">
                  <c:v>3</c:v>
                </c:pt>
                <c:pt idx="219">
                  <c:v>2.9</c:v>
                </c:pt>
                <c:pt idx="220">
                  <c:v>2.7</c:v>
                </c:pt>
                <c:pt idx="221">
                  <c:v>2.8</c:v>
                </c:pt>
                <c:pt idx="222">
                  <c:v>2.7</c:v>
                </c:pt>
                <c:pt idx="223">
                  <c:v>3</c:v>
                </c:pt>
                <c:pt idx="224">
                  <c:v>2.8</c:v>
                </c:pt>
                <c:pt idx="225">
                  <c:v>2.7</c:v>
                </c:pt>
                <c:pt idx="226">
                  <c:v>2.8</c:v>
                </c:pt>
                <c:pt idx="227">
                  <c:v>2.9</c:v>
                </c:pt>
                <c:pt idx="228">
                  <c:v>2.9</c:v>
                </c:pt>
                <c:pt idx="229">
                  <c:v>3</c:v>
                </c:pt>
                <c:pt idx="230">
                  <c:v>2.8</c:v>
                </c:pt>
                <c:pt idx="231">
                  <c:v>2.9</c:v>
                </c:pt>
                <c:pt idx="232">
                  <c:v>2.9</c:v>
                </c:pt>
                <c:pt idx="233">
                  <c:v>2.9</c:v>
                </c:pt>
                <c:pt idx="234">
                  <c:v>2.8</c:v>
                </c:pt>
                <c:pt idx="235">
                  <c:v>2.9</c:v>
                </c:pt>
                <c:pt idx="236">
                  <c:v>3</c:v>
                </c:pt>
                <c:pt idx="237">
                  <c:v>2.8</c:v>
                </c:pt>
                <c:pt idx="238">
                  <c:v>2.9</c:v>
                </c:pt>
                <c:pt idx="239">
                  <c:v>2.7</c:v>
                </c:pt>
                <c:pt idx="240">
                  <c:v>2.9</c:v>
                </c:pt>
                <c:pt idx="241">
                  <c:v>2.9</c:v>
                </c:pt>
                <c:pt idx="242">
                  <c:v>2.9</c:v>
                </c:pt>
                <c:pt idx="243">
                  <c:v>2.9</c:v>
                </c:pt>
                <c:pt idx="244">
                  <c:v>2.8</c:v>
                </c:pt>
                <c:pt idx="245">
                  <c:v>2.9</c:v>
                </c:pt>
                <c:pt idx="246">
                  <c:v>2.7</c:v>
                </c:pt>
                <c:pt idx="247">
                  <c:v>2.9</c:v>
                </c:pt>
                <c:pt idx="248">
                  <c:v>2.8</c:v>
                </c:pt>
                <c:pt idx="249">
                  <c:v>2.8</c:v>
                </c:pt>
                <c:pt idx="250">
                  <c:v>2.6</c:v>
                </c:pt>
                <c:pt idx="251">
                  <c:v>2.8</c:v>
                </c:pt>
                <c:pt idx="252">
                  <c:v>2.8</c:v>
                </c:pt>
                <c:pt idx="253">
                  <c:v>2.7</c:v>
                </c:pt>
                <c:pt idx="254">
                  <c:v>2.8</c:v>
                </c:pt>
                <c:pt idx="255">
                  <c:v>2.6</c:v>
                </c:pt>
                <c:pt idx="256">
                  <c:v>2.8</c:v>
                </c:pt>
                <c:pt idx="257">
                  <c:v>2.6</c:v>
                </c:pt>
                <c:pt idx="258">
                  <c:v>2.8</c:v>
                </c:pt>
                <c:pt idx="259">
                  <c:v>2.7</c:v>
                </c:pt>
                <c:pt idx="260">
                  <c:v>2.7</c:v>
                </c:pt>
                <c:pt idx="261">
                  <c:v>2.5</c:v>
                </c:pt>
                <c:pt idx="262">
                  <c:v>2.6</c:v>
                </c:pt>
                <c:pt idx="263">
                  <c:v>2.6</c:v>
                </c:pt>
                <c:pt idx="264">
                  <c:v>2.7</c:v>
                </c:pt>
                <c:pt idx="265">
                  <c:v>2.5</c:v>
                </c:pt>
                <c:pt idx="266">
                  <c:v>2.7</c:v>
                </c:pt>
                <c:pt idx="267">
                  <c:v>2.5</c:v>
                </c:pt>
                <c:pt idx="268">
                  <c:v>2.5</c:v>
                </c:pt>
                <c:pt idx="269">
                  <c:v>2.6</c:v>
                </c:pt>
                <c:pt idx="270">
                  <c:v>2.6</c:v>
                </c:pt>
                <c:pt idx="271">
                  <c:v>2.5</c:v>
                </c:pt>
                <c:pt idx="272">
                  <c:v>2.6</c:v>
                </c:pt>
                <c:pt idx="273">
                  <c:v>2.4</c:v>
                </c:pt>
                <c:pt idx="274">
                  <c:v>2.6</c:v>
                </c:pt>
                <c:pt idx="275">
                  <c:v>2.2999999999999998</c:v>
                </c:pt>
                <c:pt idx="276">
                  <c:v>2.6</c:v>
                </c:pt>
                <c:pt idx="277">
                  <c:v>2.5</c:v>
                </c:pt>
                <c:pt idx="278">
                  <c:v>2.4</c:v>
                </c:pt>
                <c:pt idx="279">
                  <c:v>2.4</c:v>
                </c:pt>
                <c:pt idx="280">
                  <c:v>2.4</c:v>
                </c:pt>
                <c:pt idx="281">
                  <c:v>2.5</c:v>
                </c:pt>
                <c:pt idx="282">
                  <c:v>2.6</c:v>
                </c:pt>
                <c:pt idx="283">
                  <c:v>2.5</c:v>
                </c:pt>
                <c:pt idx="284">
                  <c:v>2.5</c:v>
                </c:pt>
                <c:pt idx="285">
                  <c:v>2.5</c:v>
                </c:pt>
                <c:pt idx="286">
                  <c:v>2.4</c:v>
                </c:pt>
                <c:pt idx="287">
                  <c:v>2.4</c:v>
                </c:pt>
                <c:pt idx="288">
                  <c:v>2.5</c:v>
                </c:pt>
                <c:pt idx="289">
                  <c:v>2.5</c:v>
                </c:pt>
                <c:pt idx="290">
                  <c:v>2.5</c:v>
                </c:pt>
                <c:pt idx="291">
                  <c:v>2.5</c:v>
                </c:pt>
                <c:pt idx="292">
                  <c:v>2.5</c:v>
                </c:pt>
                <c:pt idx="293">
                  <c:v>2.6</c:v>
                </c:pt>
                <c:pt idx="294">
                  <c:v>2.4</c:v>
                </c:pt>
                <c:pt idx="295">
                  <c:v>2.6</c:v>
                </c:pt>
                <c:pt idx="296">
                  <c:v>2.5</c:v>
                </c:pt>
                <c:pt idx="297">
                  <c:v>2.4</c:v>
                </c:pt>
                <c:pt idx="298">
                  <c:v>2.6</c:v>
                </c:pt>
                <c:pt idx="299">
                  <c:v>2.5</c:v>
                </c:pt>
                <c:pt idx="300">
                  <c:v>2.6</c:v>
                </c:pt>
                <c:pt idx="301">
                  <c:v>2.2999999999999998</c:v>
                </c:pt>
                <c:pt idx="302">
                  <c:v>2.5</c:v>
                </c:pt>
                <c:pt idx="303">
                  <c:v>2.2999999999999998</c:v>
                </c:pt>
                <c:pt idx="304">
                  <c:v>2.6</c:v>
                </c:pt>
                <c:pt idx="305">
                  <c:v>2.2999999999999998</c:v>
                </c:pt>
                <c:pt idx="306">
                  <c:v>2.5</c:v>
                </c:pt>
                <c:pt idx="307">
                  <c:v>2.6</c:v>
                </c:pt>
                <c:pt idx="308">
                  <c:v>2.4</c:v>
                </c:pt>
                <c:pt idx="309">
                  <c:v>2.2999999999999998</c:v>
                </c:pt>
                <c:pt idx="310">
                  <c:v>2.5</c:v>
                </c:pt>
                <c:pt idx="311">
                  <c:v>2.2000000000000002</c:v>
                </c:pt>
                <c:pt idx="312">
                  <c:v>2.5</c:v>
                </c:pt>
                <c:pt idx="313">
                  <c:v>2.2999999999999998</c:v>
                </c:pt>
                <c:pt idx="314">
                  <c:v>2.2999999999999998</c:v>
                </c:pt>
                <c:pt idx="315">
                  <c:v>2.5</c:v>
                </c:pt>
                <c:pt idx="316">
                  <c:v>2.7</c:v>
                </c:pt>
                <c:pt idx="317">
                  <c:v>2.5</c:v>
                </c:pt>
                <c:pt idx="318">
                  <c:v>2.6</c:v>
                </c:pt>
                <c:pt idx="319">
                  <c:v>2.7</c:v>
                </c:pt>
                <c:pt idx="320">
                  <c:v>2.7</c:v>
                </c:pt>
                <c:pt idx="321">
                  <c:v>2.4</c:v>
                </c:pt>
                <c:pt idx="322">
                  <c:v>2.5</c:v>
                </c:pt>
                <c:pt idx="323">
                  <c:v>2.5</c:v>
                </c:pt>
                <c:pt idx="324">
                  <c:v>2.7</c:v>
                </c:pt>
                <c:pt idx="325">
                  <c:v>2.7</c:v>
                </c:pt>
                <c:pt idx="326">
                  <c:v>2.8</c:v>
                </c:pt>
                <c:pt idx="327">
                  <c:v>2.7</c:v>
                </c:pt>
                <c:pt idx="328">
                  <c:v>3</c:v>
                </c:pt>
                <c:pt idx="329">
                  <c:v>2.8</c:v>
                </c:pt>
                <c:pt idx="330">
                  <c:v>2.8</c:v>
                </c:pt>
                <c:pt idx="331">
                  <c:v>2.9</c:v>
                </c:pt>
                <c:pt idx="332">
                  <c:v>3</c:v>
                </c:pt>
                <c:pt idx="333">
                  <c:v>2.9</c:v>
                </c:pt>
                <c:pt idx="334">
                  <c:v>3</c:v>
                </c:pt>
                <c:pt idx="335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F0-4162-BDF4-82C2D83F00AC}"/>
            </c:ext>
          </c:extLst>
        </c:ser>
        <c:ser>
          <c:idx val="2"/>
          <c:order val="1"/>
          <c:tx>
            <c:v>SPF LR CPI projection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expectations!$K$38:$K$373</c:f>
              <c:numCache>
                <c:formatCode>0.00</c:formatCode>
                <c:ptCount val="336"/>
                <c:pt idx="0">
                  <c:v>3.45</c:v>
                </c:pt>
                <c:pt idx="1">
                  <c:v>3.45</c:v>
                </c:pt>
                <c:pt idx="2">
                  <c:v>3.45</c:v>
                </c:pt>
                <c:pt idx="3">
                  <c:v>3.5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3.3</c:v>
                </c:pt>
                <c:pt idx="13">
                  <c:v>3.3</c:v>
                </c:pt>
                <c:pt idx="14">
                  <c:v>3.3</c:v>
                </c:pt>
                <c:pt idx="15">
                  <c:v>3.35</c:v>
                </c:pt>
                <c:pt idx="16">
                  <c:v>3.35</c:v>
                </c:pt>
                <c:pt idx="17">
                  <c:v>3.35</c:v>
                </c:pt>
                <c:pt idx="18">
                  <c:v>3.2</c:v>
                </c:pt>
                <c:pt idx="19">
                  <c:v>3.2</c:v>
                </c:pt>
                <c:pt idx="20">
                  <c:v>3.2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2.85</c:v>
                </c:pt>
                <c:pt idx="40">
                  <c:v>2.85</c:v>
                </c:pt>
                <c:pt idx="41">
                  <c:v>2.85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2.65</c:v>
                </c:pt>
                <c:pt idx="46">
                  <c:v>2.65</c:v>
                </c:pt>
                <c:pt idx="47">
                  <c:v>2.65</c:v>
                </c:pt>
                <c:pt idx="48">
                  <c:v>2.6</c:v>
                </c:pt>
                <c:pt idx="49">
                  <c:v>2.6</c:v>
                </c:pt>
                <c:pt idx="50">
                  <c:v>2.6</c:v>
                </c:pt>
                <c:pt idx="51">
                  <c:v>2.5</c:v>
                </c:pt>
                <c:pt idx="52">
                  <c:v>2.5</c:v>
                </c:pt>
                <c:pt idx="53">
                  <c:v>2.5</c:v>
                </c:pt>
                <c:pt idx="54">
                  <c:v>2.5</c:v>
                </c:pt>
                <c:pt idx="55">
                  <c:v>2.5</c:v>
                </c:pt>
                <c:pt idx="56">
                  <c:v>2.5</c:v>
                </c:pt>
                <c:pt idx="57">
                  <c:v>2.5</c:v>
                </c:pt>
                <c:pt idx="58">
                  <c:v>2.5</c:v>
                </c:pt>
                <c:pt idx="59">
                  <c:v>2.5</c:v>
                </c:pt>
                <c:pt idx="60">
                  <c:v>2.2999999999999998</c:v>
                </c:pt>
                <c:pt idx="61">
                  <c:v>2.2999999999999998</c:v>
                </c:pt>
                <c:pt idx="62">
                  <c:v>2.2999999999999998</c:v>
                </c:pt>
                <c:pt idx="63">
                  <c:v>2.5</c:v>
                </c:pt>
                <c:pt idx="64">
                  <c:v>2.5</c:v>
                </c:pt>
                <c:pt idx="65">
                  <c:v>2.5</c:v>
                </c:pt>
                <c:pt idx="66">
                  <c:v>2.5</c:v>
                </c:pt>
                <c:pt idx="67">
                  <c:v>2.5</c:v>
                </c:pt>
                <c:pt idx="68">
                  <c:v>2.5</c:v>
                </c:pt>
                <c:pt idx="69">
                  <c:v>2.5</c:v>
                </c:pt>
                <c:pt idx="70">
                  <c:v>2.5</c:v>
                </c:pt>
                <c:pt idx="71">
                  <c:v>2.5</c:v>
                </c:pt>
                <c:pt idx="72">
                  <c:v>2.5</c:v>
                </c:pt>
                <c:pt idx="73">
                  <c:v>2.5</c:v>
                </c:pt>
                <c:pt idx="74">
                  <c:v>2.5</c:v>
                </c:pt>
                <c:pt idx="75">
                  <c:v>2.5</c:v>
                </c:pt>
                <c:pt idx="76">
                  <c:v>2.5</c:v>
                </c:pt>
                <c:pt idx="77">
                  <c:v>2.5</c:v>
                </c:pt>
                <c:pt idx="78">
                  <c:v>2.5</c:v>
                </c:pt>
                <c:pt idx="79">
                  <c:v>2.5</c:v>
                </c:pt>
                <c:pt idx="80">
                  <c:v>2.5</c:v>
                </c:pt>
                <c:pt idx="81">
                  <c:v>2.5</c:v>
                </c:pt>
                <c:pt idx="82">
                  <c:v>2.5</c:v>
                </c:pt>
                <c:pt idx="83">
                  <c:v>2.5</c:v>
                </c:pt>
                <c:pt idx="84">
                  <c:v>2.5</c:v>
                </c:pt>
                <c:pt idx="85">
                  <c:v>2.5</c:v>
                </c:pt>
                <c:pt idx="86">
                  <c:v>2.5</c:v>
                </c:pt>
                <c:pt idx="87">
                  <c:v>2.5</c:v>
                </c:pt>
                <c:pt idx="88">
                  <c:v>2.5</c:v>
                </c:pt>
                <c:pt idx="89">
                  <c:v>2.5</c:v>
                </c:pt>
                <c:pt idx="90">
                  <c:v>2.5</c:v>
                </c:pt>
                <c:pt idx="91">
                  <c:v>2.5</c:v>
                </c:pt>
                <c:pt idx="92">
                  <c:v>2.5</c:v>
                </c:pt>
                <c:pt idx="93">
                  <c:v>2.5499999999999998</c:v>
                </c:pt>
                <c:pt idx="94">
                  <c:v>2.5499999999999998</c:v>
                </c:pt>
                <c:pt idx="95">
                  <c:v>2.5499999999999998</c:v>
                </c:pt>
                <c:pt idx="96">
                  <c:v>2.5</c:v>
                </c:pt>
                <c:pt idx="97">
                  <c:v>2.5</c:v>
                </c:pt>
                <c:pt idx="98">
                  <c:v>2.5</c:v>
                </c:pt>
                <c:pt idx="99">
                  <c:v>2.5</c:v>
                </c:pt>
                <c:pt idx="100">
                  <c:v>2.5</c:v>
                </c:pt>
                <c:pt idx="101">
                  <c:v>2.5</c:v>
                </c:pt>
                <c:pt idx="102">
                  <c:v>2.5</c:v>
                </c:pt>
                <c:pt idx="103">
                  <c:v>2.5</c:v>
                </c:pt>
                <c:pt idx="104">
                  <c:v>2.5</c:v>
                </c:pt>
                <c:pt idx="105">
                  <c:v>2.4500000000000002</c:v>
                </c:pt>
                <c:pt idx="106">
                  <c:v>2.4500000000000002</c:v>
                </c:pt>
                <c:pt idx="107">
                  <c:v>2.4500000000000002</c:v>
                </c:pt>
                <c:pt idx="108">
                  <c:v>2.5</c:v>
                </c:pt>
                <c:pt idx="109">
                  <c:v>2.5</c:v>
                </c:pt>
                <c:pt idx="110">
                  <c:v>2.5</c:v>
                </c:pt>
                <c:pt idx="111">
                  <c:v>2.5</c:v>
                </c:pt>
                <c:pt idx="112">
                  <c:v>2.5</c:v>
                </c:pt>
                <c:pt idx="113">
                  <c:v>2.5</c:v>
                </c:pt>
                <c:pt idx="114">
                  <c:v>2.5</c:v>
                </c:pt>
                <c:pt idx="115">
                  <c:v>2.5</c:v>
                </c:pt>
                <c:pt idx="116">
                  <c:v>2.5</c:v>
                </c:pt>
                <c:pt idx="117">
                  <c:v>2.5</c:v>
                </c:pt>
                <c:pt idx="118">
                  <c:v>2.5</c:v>
                </c:pt>
                <c:pt idx="119">
                  <c:v>2.5</c:v>
                </c:pt>
                <c:pt idx="120">
                  <c:v>2.5</c:v>
                </c:pt>
                <c:pt idx="121">
                  <c:v>2.5</c:v>
                </c:pt>
                <c:pt idx="122">
                  <c:v>2.5</c:v>
                </c:pt>
                <c:pt idx="123">
                  <c:v>2.5</c:v>
                </c:pt>
                <c:pt idx="124">
                  <c:v>2.5</c:v>
                </c:pt>
                <c:pt idx="125">
                  <c:v>2.5</c:v>
                </c:pt>
                <c:pt idx="126">
                  <c:v>2.5</c:v>
                </c:pt>
                <c:pt idx="127">
                  <c:v>2.5</c:v>
                </c:pt>
                <c:pt idx="128">
                  <c:v>2.5</c:v>
                </c:pt>
                <c:pt idx="129">
                  <c:v>2.5</c:v>
                </c:pt>
                <c:pt idx="130">
                  <c:v>2.5</c:v>
                </c:pt>
                <c:pt idx="131">
                  <c:v>2.5</c:v>
                </c:pt>
                <c:pt idx="132">
                  <c:v>2.4500000000000002</c:v>
                </c:pt>
                <c:pt idx="133">
                  <c:v>2.4500000000000002</c:v>
                </c:pt>
                <c:pt idx="134">
                  <c:v>2.4500000000000002</c:v>
                </c:pt>
                <c:pt idx="135">
                  <c:v>2.5</c:v>
                </c:pt>
                <c:pt idx="136">
                  <c:v>2.5</c:v>
                </c:pt>
                <c:pt idx="137">
                  <c:v>2.5</c:v>
                </c:pt>
                <c:pt idx="138">
                  <c:v>2.5</c:v>
                </c:pt>
                <c:pt idx="139">
                  <c:v>2.5</c:v>
                </c:pt>
                <c:pt idx="140">
                  <c:v>2.5</c:v>
                </c:pt>
                <c:pt idx="141">
                  <c:v>2.5</c:v>
                </c:pt>
                <c:pt idx="142">
                  <c:v>2.5</c:v>
                </c:pt>
                <c:pt idx="143">
                  <c:v>2.5</c:v>
                </c:pt>
                <c:pt idx="144">
                  <c:v>2.5</c:v>
                </c:pt>
                <c:pt idx="145">
                  <c:v>2.5</c:v>
                </c:pt>
                <c:pt idx="146">
                  <c:v>2.5</c:v>
                </c:pt>
                <c:pt idx="147">
                  <c:v>2.5</c:v>
                </c:pt>
                <c:pt idx="148">
                  <c:v>2.5</c:v>
                </c:pt>
                <c:pt idx="149">
                  <c:v>2.5</c:v>
                </c:pt>
                <c:pt idx="150">
                  <c:v>2.5</c:v>
                </c:pt>
                <c:pt idx="151">
                  <c:v>2.5</c:v>
                </c:pt>
                <c:pt idx="152">
                  <c:v>2.5</c:v>
                </c:pt>
                <c:pt idx="153">
                  <c:v>2.5</c:v>
                </c:pt>
                <c:pt idx="154">
                  <c:v>2.5</c:v>
                </c:pt>
                <c:pt idx="155">
                  <c:v>2.5</c:v>
                </c:pt>
                <c:pt idx="156">
                  <c:v>2.35</c:v>
                </c:pt>
                <c:pt idx="157">
                  <c:v>2.35</c:v>
                </c:pt>
                <c:pt idx="158">
                  <c:v>2.35</c:v>
                </c:pt>
                <c:pt idx="159">
                  <c:v>2.4</c:v>
                </c:pt>
                <c:pt idx="160">
                  <c:v>2.4</c:v>
                </c:pt>
                <c:pt idx="161">
                  <c:v>2.4</c:v>
                </c:pt>
                <c:pt idx="162">
                  <c:v>2.4</c:v>
                </c:pt>
                <c:pt idx="163">
                  <c:v>2.4</c:v>
                </c:pt>
                <c:pt idx="164">
                  <c:v>2.4</c:v>
                </c:pt>
                <c:pt idx="165">
                  <c:v>2.4</c:v>
                </c:pt>
                <c:pt idx="166">
                  <c:v>2.4</c:v>
                </c:pt>
                <c:pt idx="167">
                  <c:v>2.4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  <c:pt idx="176">
                  <c:v>2.5</c:v>
                </c:pt>
                <c:pt idx="177">
                  <c:v>2.5</c:v>
                </c:pt>
                <c:pt idx="178">
                  <c:v>2.5</c:v>
                </c:pt>
                <c:pt idx="179">
                  <c:v>2.5</c:v>
                </c:pt>
                <c:pt idx="180">
                  <c:v>2.4</c:v>
                </c:pt>
                <c:pt idx="181">
                  <c:v>2.4</c:v>
                </c:pt>
                <c:pt idx="182">
                  <c:v>2.4</c:v>
                </c:pt>
                <c:pt idx="183">
                  <c:v>2.5</c:v>
                </c:pt>
                <c:pt idx="184">
                  <c:v>2.5</c:v>
                </c:pt>
                <c:pt idx="185">
                  <c:v>2.5</c:v>
                </c:pt>
                <c:pt idx="186">
                  <c:v>2.5</c:v>
                </c:pt>
                <c:pt idx="187">
                  <c:v>2.5</c:v>
                </c:pt>
                <c:pt idx="188">
                  <c:v>2.5</c:v>
                </c:pt>
                <c:pt idx="189">
                  <c:v>2.2627000000000002</c:v>
                </c:pt>
                <c:pt idx="190">
                  <c:v>2.2627000000000002</c:v>
                </c:pt>
                <c:pt idx="191">
                  <c:v>2.2627000000000002</c:v>
                </c:pt>
                <c:pt idx="192">
                  <c:v>2.39</c:v>
                </c:pt>
                <c:pt idx="193">
                  <c:v>2.39</c:v>
                </c:pt>
                <c:pt idx="194">
                  <c:v>2.39</c:v>
                </c:pt>
                <c:pt idx="195">
                  <c:v>2.4</c:v>
                </c:pt>
                <c:pt idx="196">
                  <c:v>2.4</c:v>
                </c:pt>
                <c:pt idx="197">
                  <c:v>2.4</c:v>
                </c:pt>
                <c:pt idx="198">
                  <c:v>2.2999999999999998</c:v>
                </c:pt>
                <c:pt idx="199">
                  <c:v>2.2999999999999998</c:v>
                </c:pt>
                <c:pt idx="200">
                  <c:v>2.2999999999999998</c:v>
                </c:pt>
                <c:pt idx="201">
                  <c:v>2.2000000000000002</c:v>
                </c:pt>
                <c:pt idx="202">
                  <c:v>2.2000000000000002</c:v>
                </c:pt>
                <c:pt idx="203">
                  <c:v>2.2000000000000002</c:v>
                </c:pt>
                <c:pt idx="204">
                  <c:v>2.2999999999999998</c:v>
                </c:pt>
                <c:pt idx="205">
                  <c:v>2.2999999999999998</c:v>
                </c:pt>
                <c:pt idx="206">
                  <c:v>2.2999999999999998</c:v>
                </c:pt>
                <c:pt idx="207">
                  <c:v>2.4</c:v>
                </c:pt>
                <c:pt idx="208">
                  <c:v>2.4</c:v>
                </c:pt>
                <c:pt idx="209">
                  <c:v>2.4</c:v>
                </c:pt>
                <c:pt idx="210">
                  <c:v>2.4</c:v>
                </c:pt>
                <c:pt idx="211">
                  <c:v>2.4</c:v>
                </c:pt>
                <c:pt idx="212">
                  <c:v>2.4</c:v>
                </c:pt>
                <c:pt idx="213">
                  <c:v>2.5</c:v>
                </c:pt>
                <c:pt idx="214">
                  <c:v>2.5</c:v>
                </c:pt>
                <c:pt idx="215">
                  <c:v>2.5</c:v>
                </c:pt>
                <c:pt idx="216">
                  <c:v>2.2999999999999998</c:v>
                </c:pt>
                <c:pt idx="217">
                  <c:v>2.2999999999999998</c:v>
                </c:pt>
                <c:pt idx="218">
                  <c:v>2.2999999999999998</c:v>
                </c:pt>
                <c:pt idx="219">
                  <c:v>2.48</c:v>
                </c:pt>
                <c:pt idx="220">
                  <c:v>2.48</c:v>
                </c:pt>
                <c:pt idx="221">
                  <c:v>2.48</c:v>
                </c:pt>
                <c:pt idx="222">
                  <c:v>2.35</c:v>
                </c:pt>
                <c:pt idx="223">
                  <c:v>2.35</c:v>
                </c:pt>
                <c:pt idx="224">
                  <c:v>2.35</c:v>
                </c:pt>
                <c:pt idx="225">
                  <c:v>2.2999999999999998</c:v>
                </c:pt>
                <c:pt idx="226">
                  <c:v>2.2999999999999998</c:v>
                </c:pt>
                <c:pt idx="227">
                  <c:v>2.2999999999999998</c:v>
                </c:pt>
                <c:pt idx="228">
                  <c:v>2.2999999999999998</c:v>
                </c:pt>
                <c:pt idx="229">
                  <c:v>2.2999999999999998</c:v>
                </c:pt>
                <c:pt idx="230">
                  <c:v>2.2999999999999998</c:v>
                </c:pt>
                <c:pt idx="231">
                  <c:v>2.2999999999999998</c:v>
                </c:pt>
                <c:pt idx="232">
                  <c:v>2.2999999999999998</c:v>
                </c:pt>
                <c:pt idx="233">
                  <c:v>2.2999999999999998</c:v>
                </c:pt>
                <c:pt idx="234">
                  <c:v>2.2050000000000001</c:v>
                </c:pt>
                <c:pt idx="235">
                  <c:v>2.2050000000000001</c:v>
                </c:pt>
                <c:pt idx="236">
                  <c:v>2.2050000000000001</c:v>
                </c:pt>
                <c:pt idx="237">
                  <c:v>2.2999999999999998</c:v>
                </c:pt>
                <c:pt idx="238">
                  <c:v>2.2999999999999998</c:v>
                </c:pt>
                <c:pt idx="239">
                  <c:v>2.2999999999999998</c:v>
                </c:pt>
                <c:pt idx="240">
                  <c:v>2.2999999999999998</c:v>
                </c:pt>
                <c:pt idx="241">
                  <c:v>2.2999999999999998</c:v>
                </c:pt>
                <c:pt idx="242">
                  <c:v>2.2999999999999998</c:v>
                </c:pt>
                <c:pt idx="243">
                  <c:v>2.25</c:v>
                </c:pt>
                <c:pt idx="244">
                  <c:v>2.25</c:v>
                </c:pt>
                <c:pt idx="245">
                  <c:v>2.25</c:v>
                </c:pt>
                <c:pt idx="246">
                  <c:v>2.2000000000000002</c:v>
                </c:pt>
                <c:pt idx="247">
                  <c:v>2.2000000000000002</c:v>
                </c:pt>
                <c:pt idx="248">
                  <c:v>2.2000000000000002</c:v>
                </c:pt>
                <c:pt idx="249">
                  <c:v>2.2000000000000002</c:v>
                </c:pt>
                <c:pt idx="250">
                  <c:v>2.2000000000000002</c:v>
                </c:pt>
                <c:pt idx="251">
                  <c:v>2.2000000000000002</c:v>
                </c:pt>
                <c:pt idx="252">
                  <c:v>2.1</c:v>
                </c:pt>
                <c:pt idx="253">
                  <c:v>2.1</c:v>
                </c:pt>
                <c:pt idx="254">
                  <c:v>2.1</c:v>
                </c:pt>
                <c:pt idx="255">
                  <c:v>2.1349999999999998</c:v>
                </c:pt>
                <c:pt idx="256">
                  <c:v>2.1349999999999998</c:v>
                </c:pt>
                <c:pt idx="257">
                  <c:v>2.1349999999999998</c:v>
                </c:pt>
                <c:pt idx="258">
                  <c:v>2.15</c:v>
                </c:pt>
                <c:pt idx="259">
                  <c:v>2.15</c:v>
                </c:pt>
                <c:pt idx="260">
                  <c:v>2.15</c:v>
                </c:pt>
                <c:pt idx="261">
                  <c:v>2.15</c:v>
                </c:pt>
                <c:pt idx="262">
                  <c:v>2.15</c:v>
                </c:pt>
                <c:pt idx="263">
                  <c:v>2.15</c:v>
                </c:pt>
                <c:pt idx="264">
                  <c:v>2.12</c:v>
                </c:pt>
                <c:pt idx="265">
                  <c:v>2.12</c:v>
                </c:pt>
                <c:pt idx="266">
                  <c:v>2.12</c:v>
                </c:pt>
                <c:pt idx="267">
                  <c:v>2.2000000000000002</c:v>
                </c:pt>
                <c:pt idx="268">
                  <c:v>2.2000000000000002</c:v>
                </c:pt>
                <c:pt idx="269">
                  <c:v>2.2000000000000002</c:v>
                </c:pt>
                <c:pt idx="270">
                  <c:v>2.15</c:v>
                </c:pt>
                <c:pt idx="271">
                  <c:v>2.15</c:v>
                </c:pt>
                <c:pt idx="272">
                  <c:v>2.15</c:v>
                </c:pt>
                <c:pt idx="273">
                  <c:v>2.2161</c:v>
                </c:pt>
                <c:pt idx="274">
                  <c:v>2.2161</c:v>
                </c:pt>
                <c:pt idx="275">
                  <c:v>2.2161</c:v>
                </c:pt>
                <c:pt idx="276">
                  <c:v>2.2999999999999998</c:v>
                </c:pt>
                <c:pt idx="277">
                  <c:v>2.2999999999999998</c:v>
                </c:pt>
                <c:pt idx="278">
                  <c:v>2.2999999999999998</c:v>
                </c:pt>
                <c:pt idx="279">
                  <c:v>2.2999999999999998</c:v>
                </c:pt>
                <c:pt idx="280">
                  <c:v>2.2999999999999998</c:v>
                </c:pt>
                <c:pt idx="281">
                  <c:v>2.2999999999999998</c:v>
                </c:pt>
                <c:pt idx="282">
                  <c:v>2.25</c:v>
                </c:pt>
                <c:pt idx="283">
                  <c:v>2.25</c:v>
                </c:pt>
                <c:pt idx="284">
                  <c:v>2.25</c:v>
                </c:pt>
                <c:pt idx="285">
                  <c:v>2.2000000000000002</c:v>
                </c:pt>
                <c:pt idx="286">
                  <c:v>2.2000000000000002</c:v>
                </c:pt>
                <c:pt idx="287">
                  <c:v>2.2000000000000002</c:v>
                </c:pt>
                <c:pt idx="288">
                  <c:v>2.25</c:v>
                </c:pt>
                <c:pt idx="289">
                  <c:v>2.25</c:v>
                </c:pt>
                <c:pt idx="290">
                  <c:v>2.25</c:v>
                </c:pt>
                <c:pt idx="291">
                  <c:v>2.2999999999999998</c:v>
                </c:pt>
                <c:pt idx="292">
                  <c:v>2.2999999999999998</c:v>
                </c:pt>
                <c:pt idx="293">
                  <c:v>2.2999999999999998</c:v>
                </c:pt>
                <c:pt idx="294">
                  <c:v>2.2000000000000002</c:v>
                </c:pt>
                <c:pt idx="295">
                  <c:v>2.2000000000000002</c:v>
                </c:pt>
                <c:pt idx="296">
                  <c:v>2.2000000000000002</c:v>
                </c:pt>
                <c:pt idx="297">
                  <c:v>2.21</c:v>
                </c:pt>
                <c:pt idx="298">
                  <c:v>2.21</c:v>
                </c:pt>
                <c:pt idx="299">
                  <c:v>2.21</c:v>
                </c:pt>
                <c:pt idx="300">
                  <c:v>2.2000000000000002</c:v>
                </c:pt>
                <c:pt idx="301">
                  <c:v>2.2000000000000002</c:v>
                </c:pt>
                <c:pt idx="302">
                  <c:v>2.2000000000000002</c:v>
                </c:pt>
                <c:pt idx="303">
                  <c:v>2.2000000000000002</c:v>
                </c:pt>
                <c:pt idx="304">
                  <c:v>2.2000000000000002</c:v>
                </c:pt>
                <c:pt idx="305">
                  <c:v>2.2000000000000002</c:v>
                </c:pt>
                <c:pt idx="306">
                  <c:v>2.2000000000000002</c:v>
                </c:pt>
                <c:pt idx="307">
                  <c:v>2.2000000000000002</c:v>
                </c:pt>
                <c:pt idx="308">
                  <c:v>2.2000000000000002</c:v>
                </c:pt>
                <c:pt idx="309">
                  <c:v>2.2000000000000002</c:v>
                </c:pt>
                <c:pt idx="310">
                  <c:v>2.2000000000000002</c:v>
                </c:pt>
                <c:pt idx="311">
                  <c:v>2.2000000000000002</c:v>
                </c:pt>
                <c:pt idx="312">
                  <c:v>2.2000000000000002</c:v>
                </c:pt>
                <c:pt idx="313">
                  <c:v>2.2000000000000002</c:v>
                </c:pt>
                <c:pt idx="314">
                  <c:v>2.2000000000000002</c:v>
                </c:pt>
                <c:pt idx="315">
                  <c:v>2.1349999999999998</c:v>
                </c:pt>
                <c:pt idx="316">
                  <c:v>2.1349999999999998</c:v>
                </c:pt>
                <c:pt idx="317">
                  <c:v>2.1349999999999998</c:v>
                </c:pt>
                <c:pt idx="318">
                  <c:v>2.0299999999999998</c:v>
                </c:pt>
                <c:pt idx="319">
                  <c:v>2.0299999999999998</c:v>
                </c:pt>
                <c:pt idx="320">
                  <c:v>2.0299999999999998</c:v>
                </c:pt>
                <c:pt idx="321">
                  <c:v>2.12</c:v>
                </c:pt>
                <c:pt idx="322">
                  <c:v>2.12</c:v>
                </c:pt>
                <c:pt idx="323">
                  <c:v>2.12</c:v>
                </c:pt>
                <c:pt idx="324">
                  <c:v>2.2000000000000002</c:v>
                </c:pt>
                <c:pt idx="325">
                  <c:v>2.2000000000000002</c:v>
                </c:pt>
                <c:pt idx="326">
                  <c:v>2.2000000000000002</c:v>
                </c:pt>
                <c:pt idx="327">
                  <c:v>2.2999999999999998</c:v>
                </c:pt>
                <c:pt idx="328">
                  <c:v>2.2999999999999998</c:v>
                </c:pt>
                <c:pt idx="329">
                  <c:v>2.2999999999999998</c:v>
                </c:pt>
                <c:pt idx="330">
                  <c:v>2.4367000000000001</c:v>
                </c:pt>
                <c:pt idx="331">
                  <c:v>2.4367000000000001</c:v>
                </c:pt>
                <c:pt idx="332">
                  <c:v>2.4367000000000001</c:v>
                </c:pt>
                <c:pt idx="333">
                  <c:v>2.5499999999999998</c:v>
                </c:pt>
                <c:pt idx="334">
                  <c:v>2.5499999999999998</c:v>
                </c:pt>
                <c:pt idx="335">
                  <c:v>2.5499999999999998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F0-4162-BDF4-82C2D83F00AC}"/>
            </c:ext>
          </c:extLst>
        </c:ser>
        <c:ser>
          <c:idx val="3"/>
          <c:order val="2"/>
          <c:tx>
            <c:v>TIPS 5-yr-5-yr-ahead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expectations!$E$38:$E$373</c:f>
              <c:numCache>
                <c:formatCode>General</c:formatCode>
                <c:ptCount val="336"/>
                <c:pt idx="108" formatCode="0.00">
                  <c:v>2.1104761904761906</c:v>
                </c:pt>
                <c:pt idx="109" formatCode="0.00">
                  <c:v>2.1710526315789473</c:v>
                </c:pt>
                <c:pt idx="110" formatCode="0.00">
                  <c:v>2.0304761904761905</c:v>
                </c:pt>
                <c:pt idx="111" formatCode="0.00">
                  <c:v>1.980952380952381</c:v>
                </c:pt>
                <c:pt idx="112" formatCode="0.00">
                  <c:v>1.9852380952380952</c:v>
                </c:pt>
                <c:pt idx="113" formatCode="0.00">
                  <c:v>1.8661904761904762</c:v>
                </c:pt>
                <c:pt idx="114" formatCode="0.00">
                  <c:v>2.1636363636363636</c:v>
                </c:pt>
                <c:pt idx="115" formatCode="0.00">
                  <c:v>2.362857142857143</c:v>
                </c:pt>
                <c:pt idx="116" formatCode="0.00">
                  <c:v>2.2828571428571429</c:v>
                </c:pt>
                <c:pt idx="117" formatCode="0.00">
                  <c:v>2.4500000000000002</c:v>
                </c:pt>
                <c:pt idx="118" formatCode="0.00">
                  <c:v>2.6549999999999998</c:v>
                </c:pt>
                <c:pt idx="119" formatCode="0.00">
                  <c:v>2.5286363636363638</c:v>
                </c:pt>
                <c:pt idx="120" formatCode="0.00">
                  <c:v>2.4904999999999999</c:v>
                </c:pt>
                <c:pt idx="121" formatCode="0.00">
                  <c:v>2.4342105263157894</c:v>
                </c:pt>
                <c:pt idx="122" formatCode="0.00">
                  <c:v>2.4508695652173915</c:v>
                </c:pt>
                <c:pt idx="123" formatCode="0.00">
                  <c:v>2.5157142857142856</c:v>
                </c:pt>
                <c:pt idx="124" formatCode="0.00">
                  <c:v>2.7385000000000002</c:v>
                </c:pt>
                <c:pt idx="125" formatCode="0.00">
                  <c:v>2.6533333333333333</c:v>
                </c:pt>
                <c:pt idx="126" formatCode="0.00">
                  <c:v>2.5499999999999998</c:v>
                </c:pt>
                <c:pt idx="127" formatCode="0.00">
                  <c:v>2.4922727272727272</c:v>
                </c:pt>
                <c:pt idx="128" formatCode="0.00">
                  <c:v>2.4009523809523809</c:v>
                </c:pt>
                <c:pt idx="129" formatCode="0.00">
                  <c:v>2.363</c:v>
                </c:pt>
                <c:pt idx="130" formatCode="0.00">
                  <c:v>2.4144999999999999</c:v>
                </c:pt>
                <c:pt idx="131" formatCode="0.00">
                  <c:v>2.4500000000000002</c:v>
                </c:pt>
                <c:pt idx="132" formatCode="0.00">
                  <c:v>2.4180000000000001</c:v>
                </c:pt>
                <c:pt idx="133" formatCode="0.00">
                  <c:v>2.385263157894737</c:v>
                </c:pt>
                <c:pt idx="134" formatCode="0.00">
                  <c:v>2.544090909090909</c:v>
                </c:pt>
                <c:pt idx="135" formatCode="0.00">
                  <c:v>2.5004761904761903</c:v>
                </c:pt>
                <c:pt idx="136" formatCode="0.00">
                  <c:v>2.407142857142857</c:v>
                </c:pt>
                <c:pt idx="137" formatCode="0.00">
                  <c:v>2.2659090909090911</c:v>
                </c:pt>
                <c:pt idx="138" formatCode="0.00">
                  <c:v>2.2925</c:v>
                </c:pt>
                <c:pt idx="139" formatCode="0.00">
                  <c:v>2.3347826086956522</c:v>
                </c:pt>
                <c:pt idx="140" formatCode="0.00">
                  <c:v>2.3890476190476191</c:v>
                </c:pt>
                <c:pt idx="141" formatCode="0.00">
                  <c:v>2.4089999999999998</c:v>
                </c:pt>
                <c:pt idx="142" formatCode="0.00">
                  <c:v>2.464</c:v>
                </c:pt>
                <c:pt idx="143" formatCode="0.00">
                  <c:v>2.3804761904761906</c:v>
                </c:pt>
                <c:pt idx="144" formatCode="0.00">
                  <c:v>2.407</c:v>
                </c:pt>
                <c:pt idx="145" formatCode="0.00">
                  <c:v>2.4478947368421053</c:v>
                </c:pt>
                <c:pt idx="146" formatCode="0.00">
                  <c:v>2.4286956521739129</c:v>
                </c:pt>
                <c:pt idx="147" formatCode="0.00">
                  <c:v>2.5210526315789474</c:v>
                </c:pt>
                <c:pt idx="148" formatCode="0.00">
                  <c:v>2.6340909090909093</c:v>
                </c:pt>
                <c:pt idx="149" formatCode="0.00">
                  <c:v>2.5381818181818181</c:v>
                </c:pt>
                <c:pt idx="150" formatCode="0.00">
                  <c:v>2.5764999999999998</c:v>
                </c:pt>
                <c:pt idx="151" formatCode="0.00">
                  <c:v>2.6165217391304347</c:v>
                </c:pt>
                <c:pt idx="152" formatCode="0.00">
                  <c:v>2.5085000000000002</c:v>
                </c:pt>
                <c:pt idx="153" formatCode="0.00">
                  <c:v>2.4590476190476189</c:v>
                </c:pt>
                <c:pt idx="154" formatCode="0.00">
                  <c:v>2.4323809523809525</c:v>
                </c:pt>
                <c:pt idx="155" formatCode="0.00">
                  <c:v>2.3780000000000001</c:v>
                </c:pt>
                <c:pt idx="156" formatCode="0.00">
                  <c:v>2.3652380952380954</c:v>
                </c:pt>
                <c:pt idx="157" formatCode="0.00">
                  <c:v>2.3547368421052632</c:v>
                </c:pt>
                <c:pt idx="158" formatCode="0.00">
                  <c:v>2.3336363636363635</c:v>
                </c:pt>
                <c:pt idx="159" formatCode="0.00">
                  <c:v>2.3990476190476189</c:v>
                </c:pt>
                <c:pt idx="160" formatCode="0.00">
                  <c:v>2.3677272727272727</c:v>
                </c:pt>
                <c:pt idx="161" formatCode="0.00">
                  <c:v>2.4514285714285715</c:v>
                </c:pt>
                <c:pt idx="162" formatCode="0.00">
                  <c:v>2.446190476190476</c:v>
                </c:pt>
                <c:pt idx="163" formatCode="0.00">
                  <c:v>2.4291304347826088</c:v>
                </c:pt>
                <c:pt idx="164" formatCode="0.00">
                  <c:v>2.4721052631578946</c:v>
                </c:pt>
                <c:pt idx="165" formatCode="0.00">
                  <c:v>2.4595454545454545</c:v>
                </c:pt>
                <c:pt idx="166" formatCode="0.00">
                  <c:v>2.4464999999999999</c:v>
                </c:pt>
                <c:pt idx="167" formatCode="0.00">
                  <c:v>2.4015</c:v>
                </c:pt>
                <c:pt idx="168" formatCode="0.00">
                  <c:v>2.4276190476190478</c:v>
                </c:pt>
                <c:pt idx="169" formatCode="0.00">
                  <c:v>2.5339999999999998</c:v>
                </c:pt>
                <c:pt idx="170" formatCode="0.00">
                  <c:v>2.5819999999999999</c:v>
                </c:pt>
                <c:pt idx="171" formatCode="0.00">
                  <c:v>2.3995454545454544</c:v>
                </c:pt>
                <c:pt idx="172" formatCode="0.00">
                  <c:v>2.4795238095238097</c:v>
                </c:pt>
                <c:pt idx="173" formatCode="0.00">
                  <c:v>2.4257142857142857</c:v>
                </c:pt>
                <c:pt idx="174" formatCode="0.00">
                  <c:v>2.4145454545454546</c:v>
                </c:pt>
                <c:pt idx="175" formatCode="0.00">
                  <c:v>2.4252380952380954</c:v>
                </c:pt>
                <c:pt idx="176" formatCode="0.00">
                  <c:v>2.3414285714285712</c:v>
                </c:pt>
                <c:pt idx="177" formatCode="0.00">
                  <c:v>2.165</c:v>
                </c:pt>
                <c:pt idx="178" formatCode="0.00">
                  <c:v>2.7188888888888889</c:v>
                </c:pt>
                <c:pt idx="179" formatCode="0.00">
                  <c:v>0.73272727272727278</c:v>
                </c:pt>
                <c:pt idx="180" formatCode="0.00">
                  <c:v>1.2004999999999999</c:v>
                </c:pt>
                <c:pt idx="181" formatCode="0.00">
                  <c:v>1.6542105263157896</c:v>
                </c:pt>
                <c:pt idx="182" formatCode="0.00">
                  <c:v>1.6322727272727273</c:v>
                </c:pt>
                <c:pt idx="183" formatCode="0.00">
                  <c:v>1.9728571428571429</c:v>
                </c:pt>
                <c:pt idx="184" formatCode="0.00">
                  <c:v>2.089</c:v>
                </c:pt>
                <c:pt idx="185" formatCode="0.00">
                  <c:v>2.1931818181818183</c:v>
                </c:pt>
                <c:pt idx="186" formatCode="0.00">
                  <c:v>2.1949999999999998</c:v>
                </c:pt>
                <c:pt idx="187" formatCode="0.00">
                  <c:v>2.3452380952380953</c:v>
                </c:pt>
                <c:pt idx="188" formatCode="0.00">
                  <c:v>2.1766666666666667</c:v>
                </c:pt>
                <c:pt idx="189" formatCode="0.00">
                  <c:v>2.308095238095238</c:v>
                </c:pt>
                <c:pt idx="190" formatCode="0.00">
                  <c:v>2.5084210526315789</c:v>
                </c:pt>
                <c:pt idx="191" formatCode="0.00">
                  <c:v>2.5422727272727275</c:v>
                </c:pt>
                <c:pt idx="192" formatCode="0.00">
                  <c:v>2.6505263157894738</c:v>
                </c:pt>
                <c:pt idx="193" formatCode="0.00">
                  <c:v>2.5963157894736844</c:v>
                </c:pt>
                <c:pt idx="194" formatCode="0.00">
                  <c:v>2.5665217391304349</c:v>
                </c:pt>
                <c:pt idx="195" formatCode="0.00">
                  <c:v>2.730909090909091</c:v>
                </c:pt>
                <c:pt idx="196" formatCode="0.00">
                  <c:v>2.4554999999999998</c:v>
                </c:pt>
                <c:pt idx="197" formatCode="0.00">
                  <c:v>2.2427272727272727</c:v>
                </c:pt>
                <c:pt idx="198" formatCode="0.00">
                  <c:v>2.1185714285714288</c:v>
                </c:pt>
                <c:pt idx="199" formatCode="0.00">
                  <c:v>2.0172727272727271</c:v>
                </c:pt>
                <c:pt idx="200" formatCode="0.00">
                  <c:v>2.1980952380952381</c:v>
                </c:pt>
                <c:pt idx="201" formatCode="0.00">
                  <c:v>2.5230000000000001</c:v>
                </c:pt>
                <c:pt idx="202" formatCode="0.00">
                  <c:v>2.6385000000000001</c:v>
                </c:pt>
                <c:pt idx="203" formatCode="0.00">
                  <c:v>2.7640909090909092</c:v>
                </c:pt>
                <c:pt idx="204" formatCode="0.00">
                  <c:v>2.7364999999999999</c:v>
                </c:pt>
                <c:pt idx="205" formatCode="0.00">
                  <c:v>2.6657894736842107</c:v>
                </c:pt>
                <c:pt idx="206" formatCode="0.00">
                  <c:v>2.6991304347826088</c:v>
                </c:pt>
                <c:pt idx="207" formatCode="0.00">
                  <c:v>2.8715000000000002</c:v>
                </c:pt>
                <c:pt idx="208" formatCode="0.00">
                  <c:v>2.6023809523809525</c:v>
                </c:pt>
                <c:pt idx="209" formatCode="0.00">
                  <c:v>2.5381818181818181</c:v>
                </c:pt>
                <c:pt idx="210" formatCode="0.00">
                  <c:v>2.7269999999999999</c:v>
                </c:pt>
                <c:pt idx="211" formatCode="0.00">
                  <c:v>2.5665217391304349</c:v>
                </c:pt>
                <c:pt idx="212" formatCode="0.00">
                  <c:v>2.1795238095238094</c:v>
                </c:pt>
                <c:pt idx="213" formatCode="0.00">
                  <c:v>2.2360000000000002</c:v>
                </c:pt>
                <c:pt idx="214" formatCode="0.00">
                  <c:v>2.2629999999999999</c:v>
                </c:pt>
                <c:pt idx="215" formatCode="0.00">
                  <c:v>2.3495238095238093</c:v>
                </c:pt>
                <c:pt idx="216" formatCode="0.00">
                  <c:v>2.3919999999999999</c:v>
                </c:pt>
                <c:pt idx="217" formatCode="0.00">
                  <c:v>2.4984999999999999</c:v>
                </c:pt>
                <c:pt idx="218" formatCode="0.00">
                  <c:v>2.5822727272727275</c:v>
                </c:pt>
                <c:pt idx="219" formatCode="0.00">
                  <c:v>2.5809523809523811</c:v>
                </c:pt>
                <c:pt idx="220" formatCode="0.00">
                  <c:v>2.4040909090909093</c:v>
                </c:pt>
                <c:pt idx="221" formatCode="0.00">
                  <c:v>2.4866666666666668</c:v>
                </c:pt>
                <c:pt idx="222" formatCode="0.00">
                  <c:v>2.4900000000000002</c:v>
                </c:pt>
                <c:pt idx="223" formatCode="0.00">
                  <c:v>2.6217391304347828</c:v>
                </c:pt>
                <c:pt idx="224" formatCode="0.00">
                  <c:v>2.7331578947368422</c:v>
                </c:pt>
                <c:pt idx="225" formatCode="0.00">
                  <c:v>2.8152380952380951</c:v>
                </c:pt>
                <c:pt idx="226" formatCode="0.00">
                  <c:v>2.8050000000000002</c:v>
                </c:pt>
                <c:pt idx="227" formatCode="0.00">
                  <c:v>2.8574999999999999</c:v>
                </c:pt>
                <c:pt idx="228" formatCode="0.00">
                  <c:v>2.8557142857142859</c:v>
                </c:pt>
                <c:pt idx="229" formatCode="0.00">
                  <c:v>2.8757894736842107</c:v>
                </c:pt>
                <c:pt idx="230" formatCode="0.00">
                  <c:v>2.839</c:v>
                </c:pt>
                <c:pt idx="231" formatCode="0.00">
                  <c:v>2.7322727272727274</c:v>
                </c:pt>
                <c:pt idx="232" formatCode="0.00">
                  <c:v>2.5845454545454545</c:v>
                </c:pt>
                <c:pt idx="233" formatCode="0.00">
                  <c:v>2.3039999999999998</c:v>
                </c:pt>
                <c:pt idx="234" formatCode="0.00">
                  <c:v>2.3868181818181817</c:v>
                </c:pt>
                <c:pt idx="235" formatCode="0.00">
                  <c:v>2.5159090909090911</c:v>
                </c:pt>
                <c:pt idx="236" formatCode="0.00">
                  <c:v>2.5234999999999999</c:v>
                </c:pt>
                <c:pt idx="237" formatCode="0.00">
                  <c:v>2.5972727272727272</c:v>
                </c:pt>
                <c:pt idx="238" formatCode="0.00">
                  <c:v>2.5878947368421055</c:v>
                </c:pt>
                <c:pt idx="239" formatCode="0.00">
                  <c:v>2.657142857142857</c:v>
                </c:pt>
                <c:pt idx="240" formatCode="0.00">
                  <c:v>2.7142857142857144</c:v>
                </c:pt>
                <c:pt idx="241" formatCode="0.00">
                  <c:v>2.5405263157894735</c:v>
                </c:pt>
                <c:pt idx="242" formatCode="0.00">
                  <c:v>2.558095238095238</c:v>
                </c:pt>
                <c:pt idx="243" formatCode="0.00">
                  <c:v>2.5161904761904763</c:v>
                </c:pt>
                <c:pt idx="244" formatCode="0.00">
                  <c:v>2.446190476190476</c:v>
                </c:pt>
                <c:pt idx="245" formatCode="0.00">
                  <c:v>2.4876190476190474</c:v>
                </c:pt>
                <c:pt idx="246" formatCode="0.00">
                  <c:v>2.5545454545454547</c:v>
                </c:pt>
                <c:pt idx="247" formatCode="0.00">
                  <c:v>2.5509523809523809</c:v>
                </c:pt>
                <c:pt idx="248" formatCode="0.00">
                  <c:v>2.4700000000000002</c:v>
                </c:pt>
                <c:pt idx="249" formatCode="0.00">
                  <c:v>2.3586363636363634</c:v>
                </c:pt>
                <c:pt idx="250" formatCode="0.00">
                  <c:v>2.2822222222222224</c:v>
                </c:pt>
                <c:pt idx="251" formatCode="0.00">
                  <c:v>2.1190909090909091</c:v>
                </c:pt>
                <c:pt idx="252" formatCode="0.00">
                  <c:v>2.0055000000000001</c:v>
                </c:pt>
                <c:pt idx="253" formatCode="0.00">
                  <c:v>2.0684210526315789</c:v>
                </c:pt>
                <c:pt idx="254" formatCode="0.00">
                  <c:v>2.0463636363636364</c:v>
                </c:pt>
                <c:pt idx="255" formatCode="0.00">
                  <c:v>2.0986363636363636</c:v>
                </c:pt>
                <c:pt idx="256" formatCode="0.00">
                  <c:v>2.0914999999999999</c:v>
                </c:pt>
                <c:pt idx="257" formatCode="0.00">
                  <c:v>2.0990909090909091</c:v>
                </c:pt>
                <c:pt idx="258" formatCode="0.00">
                  <c:v>2.1463636363636365</c:v>
                </c:pt>
                <c:pt idx="259" formatCode="0.00">
                  <c:v>1.9933333333333334</c:v>
                </c:pt>
                <c:pt idx="260" formatCode="0.00">
                  <c:v>1.8904761904761904</c:v>
                </c:pt>
                <c:pt idx="261" formatCode="0.00">
                  <c:v>1.822857142857143</c:v>
                </c:pt>
                <c:pt idx="262" formatCode="0.00">
                  <c:v>1.8747368421052633</c:v>
                </c:pt>
                <c:pt idx="263" formatCode="0.00">
                  <c:v>1.7913636363636365</c:v>
                </c:pt>
                <c:pt idx="264" formatCode="0.00">
                  <c:v>1.6494736842105262</c:v>
                </c:pt>
                <c:pt idx="265" formatCode="0.00">
                  <c:v>1.5315000000000001</c:v>
                </c:pt>
                <c:pt idx="266" formatCode="0.00">
                  <c:v>1.6945454545454546</c:v>
                </c:pt>
                <c:pt idx="267" formatCode="0.00">
                  <c:v>1.7476190476190476</c:v>
                </c:pt>
                <c:pt idx="268" formatCode="0.00">
                  <c:v>1.6680952380952381</c:v>
                </c:pt>
                <c:pt idx="269" formatCode="0.00">
                  <c:v>1.5040909090909091</c:v>
                </c:pt>
                <c:pt idx="270" formatCode="0.00">
                  <c:v>1.5425</c:v>
                </c:pt>
                <c:pt idx="271" formatCode="0.00">
                  <c:v>1.6330434782608696</c:v>
                </c:pt>
                <c:pt idx="272" formatCode="0.00">
                  <c:v>1.68</c:v>
                </c:pt>
                <c:pt idx="273" formatCode="0.00">
                  <c:v>1.8015000000000001</c:v>
                </c:pt>
                <c:pt idx="274" formatCode="0.00">
                  <c:v>1.9824999999999999</c:v>
                </c:pt>
                <c:pt idx="275" formatCode="0.00">
                  <c:v>2.0604761904761904</c:v>
                </c:pt>
                <c:pt idx="276" formatCode="0.00">
                  <c:v>2.1375000000000002</c:v>
                </c:pt>
                <c:pt idx="277" formatCode="0.00">
                  <c:v>2.1510526315789473</c:v>
                </c:pt>
                <c:pt idx="278" formatCode="0.00">
                  <c:v>2.1556521739130434</c:v>
                </c:pt>
                <c:pt idx="279" formatCode="0.00">
                  <c:v>2.0642105263157897</c:v>
                </c:pt>
                <c:pt idx="280" formatCode="0.00">
                  <c:v>1.9272727272727272</c:v>
                </c:pt>
                <c:pt idx="281" formatCode="0.00">
                  <c:v>1.8245454545454545</c:v>
                </c:pt>
                <c:pt idx="282" formatCode="0.00">
                  <c:v>1.9025000000000001</c:v>
                </c:pt>
                <c:pt idx="283" formatCode="0.00">
                  <c:v>1.9365217391304348</c:v>
                </c:pt>
                <c:pt idx="284" formatCode="0.00">
                  <c:v>1.986</c:v>
                </c:pt>
                <c:pt idx="285" formatCode="0.00">
                  <c:v>1.9923809523809524</c:v>
                </c:pt>
                <c:pt idx="286" formatCode="0.00">
                  <c:v>1.9623809523809523</c:v>
                </c:pt>
                <c:pt idx="287" formatCode="0.00">
                  <c:v>2.0329999999999999</c:v>
                </c:pt>
                <c:pt idx="288" formatCode="0.00">
                  <c:v>2.1509523809523809</c:v>
                </c:pt>
                <c:pt idx="289" formatCode="0.00">
                  <c:v>2.2378947368421054</c:v>
                </c:pt>
                <c:pt idx="290" formatCode="0.00">
                  <c:v>2.1595238095238094</c:v>
                </c:pt>
                <c:pt idx="291" formatCode="0.00">
                  <c:v>2.2057142857142855</c:v>
                </c:pt>
                <c:pt idx="292" formatCode="0.00">
                  <c:v>2.1818181818181817</c:v>
                </c:pt>
                <c:pt idx="293" formatCode="0.00">
                  <c:v>2.1676190476190476</c:v>
                </c:pt>
                <c:pt idx="294" formatCode="0.00">
                  <c:v>2.1861904761904762</c:v>
                </c:pt>
                <c:pt idx="295" formatCode="0.00">
                  <c:v>2.2156521739130435</c:v>
                </c:pt>
                <c:pt idx="296" formatCode="0.00">
                  <c:v>2.2378947368421054</c:v>
                </c:pt>
                <c:pt idx="297" formatCode="0.00">
                  <c:v>2.2354545454545454</c:v>
                </c:pt>
                <c:pt idx="298" formatCode="0.00">
                  <c:v>2.1635</c:v>
                </c:pt>
                <c:pt idx="299" formatCode="0.00">
                  <c:v>2.0310526315789472</c:v>
                </c:pt>
                <c:pt idx="300" formatCode="0.00">
                  <c:v>1.9595238095238094</c:v>
                </c:pt>
                <c:pt idx="301" formatCode="0.00">
                  <c:v>1.9963157894736843</c:v>
                </c:pt>
                <c:pt idx="302" formatCode="0.00">
                  <c:v>2.0095238095238095</c:v>
                </c:pt>
                <c:pt idx="303" formatCode="0.00">
                  <c:v>2.034761904761905</c:v>
                </c:pt>
                <c:pt idx="304" formatCode="0.00">
                  <c:v>1.9445454545454546</c:v>
                </c:pt>
                <c:pt idx="305" formatCode="0.00">
                  <c:v>1.851</c:v>
                </c:pt>
                <c:pt idx="306" formatCode="0.00">
                  <c:v>1.9259090909090908</c:v>
                </c:pt>
                <c:pt idx="307" formatCode="0.00">
                  <c:v>1.7922727272727272</c:v>
                </c:pt>
                <c:pt idx="308" formatCode="0.00">
                  <c:v>1.7805</c:v>
                </c:pt>
                <c:pt idx="309" formatCode="0.00">
                  <c:v>1.7195454545454545</c:v>
                </c:pt>
                <c:pt idx="310" formatCode="0.00">
                  <c:v>1.7326315789473683</c:v>
                </c:pt>
                <c:pt idx="311" formatCode="0.00">
                  <c:v>1.8147619047619048</c:v>
                </c:pt>
                <c:pt idx="312" formatCode="0.00">
                  <c:v>1.7895238095238095</c:v>
                </c:pt>
                <c:pt idx="313" formatCode="0.00">
                  <c:v>1.6505263157894736</c:v>
                </c:pt>
                <c:pt idx="314" formatCode="0.00">
                  <c:v>1.2990909090909091</c:v>
                </c:pt>
                <c:pt idx="315" formatCode="0.00">
                  <c:v>1.4480952380952381</c:v>
                </c:pt>
                <c:pt idx="316" formatCode="0.00">
                  <c:v>1.466</c:v>
                </c:pt>
                <c:pt idx="317" formatCode="0.00">
                  <c:v>1.5322727272727272</c:v>
                </c:pt>
                <c:pt idx="318" formatCode="0.00">
                  <c:v>1.5995454545454546</c:v>
                </c:pt>
                <c:pt idx="319" formatCode="0.00">
                  <c:v>1.7723809523809524</c:v>
                </c:pt>
                <c:pt idx="320" formatCode="0.00">
                  <c:v>1.78</c:v>
                </c:pt>
                <c:pt idx="321" formatCode="0.00">
                  <c:v>1.8466666666666667</c:v>
                </c:pt>
                <c:pt idx="322" formatCode="0.00">
                  <c:v>1.7989473684210526</c:v>
                </c:pt>
                <c:pt idx="323" formatCode="0.00">
                  <c:v>1.9663636363636363</c:v>
                </c:pt>
                <c:pt idx="324" formatCode="0.00">
                  <c:v>2.06</c:v>
                </c:pt>
                <c:pt idx="325" formatCode="0.00">
                  <c:v>2.0484210526315789</c:v>
                </c:pt>
                <c:pt idx="326" formatCode="0.00">
                  <c:v>2.0534782608695652</c:v>
                </c:pt>
                <c:pt idx="327" formatCode="0.00">
                  <c:v>2.1695454545454544</c:v>
                </c:pt>
                <c:pt idx="328" formatCode="0.00">
                  <c:v>2.2865000000000002</c:v>
                </c:pt>
                <c:pt idx="329" formatCode="0.00">
                  <c:v>2.2209090909090907</c:v>
                </c:pt>
                <c:pt idx="330" formatCode="0.00">
                  <c:v>2.1585714285714288</c:v>
                </c:pt>
                <c:pt idx="331" formatCode="0.00">
                  <c:v>2.2036363636363636</c:v>
                </c:pt>
                <c:pt idx="332" formatCode="0.00">
                  <c:v>2.191904761904762</c:v>
                </c:pt>
                <c:pt idx="333" formatCode="0.00">
                  <c:v>2.3250000000000002</c:v>
                </c:pt>
                <c:pt idx="334" formatCode="0.00">
                  <c:v>2.2494999999999998</c:v>
                </c:pt>
                <c:pt idx="335" formatCode="0.00">
                  <c:v>2.1672727272727275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F0-4162-BDF4-82C2D83F0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64976"/>
        <c:axId val="1"/>
      </c:lineChart>
      <c:dateAx>
        <c:axId val="371364976"/>
        <c:scaling>
          <c:orientation val="minMax"/>
        </c:scaling>
        <c:delete val="0"/>
        <c:axPos val="b"/>
        <c:numFmt formatCode="\ \ \ \ \ \ \ \ \ \ \ \ yyyy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2"/>
        <c:majorTimeUnit val="years"/>
      </c:dateAx>
      <c:valAx>
        <c:axId val="1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90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/>
                  <a:t>Percent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364976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6471443022747159"/>
          <c:y val="5.2239920722866852E-2"/>
          <c:w val="0.35595786854768158"/>
          <c:h val="0.174136270581507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PCE Prices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622594050743658E-2"/>
          <c:y val="8.7609623676568951E-2"/>
          <c:w val="0.89745106080489934"/>
          <c:h val="0.68889608283262838"/>
        </c:manualLayout>
      </c:layout>
      <c:lineChart>
        <c:grouping val="standard"/>
        <c:varyColors val="0"/>
        <c:ser>
          <c:idx val="1"/>
          <c:order val="0"/>
          <c:tx>
            <c:strRef>
              <c:f>US_PCE_q!$G$51</c:f>
              <c:strCache>
                <c:ptCount val="1"/>
                <c:pt idx="0">
                  <c:v>BOA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US_PCE_q!$G$52:$G$68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5.4</c:v>
                </c:pt>
                <c:pt idx="10">
                  <c:v>4.4000000000000004</c:v>
                </c:pt>
                <c:pt idx="11">
                  <c:v>3.5</c:v>
                </c:pt>
                <c:pt idx="12">
                  <c:v>2.5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76-4DDE-953E-3ED1F65899E1}"/>
            </c:ext>
          </c:extLst>
        </c:ser>
        <c:ser>
          <c:idx val="2"/>
          <c:order val="1"/>
          <c:tx>
            <c:strRef>
              <c:f>US_PCE_q!$H$51</c:f>
              <c:strCache>
                <c:ptCount val="1"/>
                <c:pt idx="0">
                  <c:v>BTW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US_PCE_q!$H$52:$H$68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5.6</c:v>
                </c:pt>
                <c:pt idx="9">
                  <c:v>5.9</c:v>
                </c:pt>
                <c:pt idx="10">
                  <c:v>4.9000000000000004</c:v>
                </c:pt>
                <c:pt idx="11">
                  <c:v>4.2</c:v>
                </c:pt>
                <c:pt idx="12">
                  <c:v>3.1</c:v>
                </c:pt>
                <c:pt idx="13">
                  <c:v>2.2999999999999998</c:v>
                </c:pt>
                <c:pt idx="14">
                  <c:v>2.1</c:v>
                </c:pt>
                <c:pt idx="15">
                  <c:v>#N/A</c:v>
                </c:pt>
                <c:pt idx="16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76-4DDE-953E-3ED1F65899E1}"/>
            </c:ext>
          </c:extLst>
        </c:ser>
        <c:ser>
          <c:idx val="3"/>
          <c:order val="2"/>
          <c:tx>
            <c:strRef>
              <c:f>US_PCE_q!$I$51</c:f>
              <c:strCache>
                <c:ptCount val="1"/>
                <c:pt idx="0">
                  <c:v>CB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US_PCE_q!$I$52:$I$68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4.7</c:v>
                </c:pt>
                <c:pt idx="10">
                  <c:v>3.7</c:v>
                </c:pt>
                <c:pt idx="11">
                  <c:v>3.1</c:v>
                </c:pt>
                <c:pt idx="12">
                  <c:v>3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76-4DDE-953E-3ED1F65899E1}"/>
            </c:ext>
          </c:extLst>
        </c:ser>
        <c:ser>
          <c:idx val="4"/>
          <c:order val="3"/>
          <c:tx>
            <c:strRef>
              <c:f>US_PCE_q!$J$51</c:f>
              <c:strCache>
                <c:ptCount val="1"/>
                <c:pt idx="0">
                  <c:v>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US_PCE_q!$J$52:$J$68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5.7</c:v>
                </c:pt>
                <c:pt idx="9">
                  <c:v>5.0999999999999996</c:v>
                </c:pt>
                <c:pt idx="10">
                  <c:v>3.5</c:v>
                </c:pt>
                <c:pt idx="11">
                  <c:v>2.5</c:v>
                </c:pt>
                <c:pt idx="12">
                  <c:v>1.6</c:v>
                </c:pt>
                <c:pt idx="13">
                  <c:v>2.2000000000000002</c:v>
                </c:pt>
                <c:pt idx="14">
                  <c:v>2.6</c:v>
                </c:pt>
                <c:pt idx="15">
                  <c:v>#N/A</c:v>
                </c:pt>
                <c:pt idx="16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76-4DDE-953E-3ED1F65899E1}"/>
            </c:ext>
          </c:extLst>
        </c:ser>
        <c:ser>
          <c:idx val="5"/>
          <c:order val="4"/>
          <c:tx>
            <c:strRef>
              <c:f>US_PCE_q!$K$51</c:f>
              <c:strCache>
                <c:ptCount val="1"/>
                <c:pt idx="0">
                  <c:v>DAI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US_PCE_q!$K$52:$K$68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5.0999999999999996</c:v>
                </c:pt>
                <c:pt idx="9">
                  <c:v>4</c:v>
                </c:pt>
                <c:pt idx="10">
                  <c:v>2.2999999999999998</c:v>
                </c:pt>
                <c:pt idx="11">
                  <c:v>2.2000000000000002</c:v>
                </c:pt>
                <c:pt idx="12">
                  <c:v>2.2000000000000002</c:v>
                </c:pt>
                <c:pt idx="13">
                  <c:v>2.1</c:v>
                </c:pt>
                <c:pt idx="14">
                  <c:v>2</c:v>
                </c:pt>
                <c:pt idx="15">
                  <c:v>#N/A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76-4DDE-953E-3ED1F65899E1}"/>
            </c:ext>
          </c:extLst>
        </c:ser>
        <c:ser>
          <c:idx val="6"/>
          <c:order val="5"/>
          <c:tx>
            <c:strRef>
              <c:f>US_PCE_q!$L$51</c:f>
              <c:strCache>
                <c:ptCount val="1"/>
                <c:pt idx="0">
                  <c:v>DB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US_PCE_q!$L$52:$L$68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5.3</c:v>
                </c:pt>
                <c:pt idx="9">
                  <c:v>4.5999999999999996</c:v>
                </c:pt>
                <c:pt idx="10">
                  <c:v>3.7</c:v>
                </c:pt>
                <c:pt idx="11">
                  <c:v>3.1</c:v>
                </c:pt>
                <c:pt idx="12">
                  <c:v>2.5</c:v>
                </c:pt>
                <c:pt idx="13">
                  <c:v>2.7</c:v>
                </c:pt>
                <c:pt idx="14">
                  <c:v>2.5</c:v>
                </c:pt>
                <c:pt idx="15">
                  <c:v>#N/A</c:v>
                </c:pt>
                <c:pt idx="16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76-4DDE-953E-3ED1F65899E1}"/>
            </c:ext>
          </c:extLst>
        </c:ser>
        <c:ser>
          <c:idx val="7"/>
          <c:order val="6"/>
          <c:tx>
            <c:strRef>
              <c:f>US_PCE_q!$M$51</c:f>
              <c:strCache>
                <c:ptCount val="1"/>
                <c:pt idx="0">
                  <c:v>DES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US_PCE_q!$M$52:$M$68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5.5</c:v>
                </c:pt>
                <c:pt idx="10">
                  <c:v>4.3</c:v>
                </c:pt>
                <c:pt idx="11">
                  <c:v>3.3</c:v>
                </c:pt>
                <c:pt idx="12">
                  <c:v>2.1</c:v>
                </c:pt>
                <c:pt idx="13">
                  <c:v>1.6</c:v>
                </c:pt>
                <c:pt idx="14">
                  <c:v>1.6</c:v>
                </c:pt>
                <c:pt idx="15">
                  <c:v>#N/A</c:v>
                </c:pt>
                <c:pt idx="16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676-4DDE-953E-3ED1F65899E1}"/>
            </c:ext>
          </c:extLst>
        </c:ser>
        <c:ser>
          <c:idx val="8"/>
          <c:order val="7"/>
          <c:tx>
            <c:strRef>
              <c:f>US_PCE_q!$N$51</c:f>
              <c:strCache>
                <c:ptCount val="1"/>
                <c:pt idx="0">
                  <c:v>FNM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US_PCE_q!$N$52:$N$68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5.5</c:v>
                </c:pt>
                <c:pt idx="10">
                  <c:v>4.8</c:v>
                </c:pt>
                <c:pt idx="11">
                  <c:v>4.3</c:v>
                </c:pt>
                <c:pt idx="12">
                  <c:v>3.5</c:v>
                </c:pt>
                <c:pt idx="13">
                  <c:v>3.2</c:v>
                </c:pt>
                <c:pt idx="14">
                  <c:v>2.9</c:v>
                </c:pt>
                <c:pt idx="15">
                  <c:v>#N/A</c:v>
                </c:pt>
                <c:pt idx="16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676-4DDE-953E-3ED1F65899E1}"/>
            </c:ext>
          </c:extLst>
        </c:ser>
        <c:ser>
          <c:idx val="9"/>
          <c:order val="8"/>
          <c:tx>
            <c:strRef>
              <c:f>US_PCE_q!$O$51</c:f>
              <c:strCache>
                <c:ptCount val="1"/>
                <c:pt idx="0">
                  <c:v>FTA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US_PCE_q!$O$52:$O$68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5.6</c:v>
                </c:pt>
                <c:pt idx="10">
                  <c:v>4.9000000000000004</c:v>
                </c:pt>
                <c:pt idx="11">
                  <c:v>4.5</c:v>
                </c:pt>
                <c:pt idx="12">
                  <c:v>3.9</c:v>
                </c:pt>
                <c:pt idx="13">
                  <c:v>3.8</c:v>
                </c:pt>
                <c:pt idx="14">
                  <c:v>3.8</c:v>
                </c:pt>
                <c:pt idx="15">
                  <c:v>#N/A</c:v>
                </c:pt>
                <c:pt idx="16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676-4DDE-953E-3ED1F65899E1}"/>
            </c:ext>
          </c:extLst>
        </c:ser>
        <c:ser>
          <c:idx val="10"/>
          <c:order val="9"/>
          <c:tx>
            <c:strRef>
              <c:f>US_PCE_q!$P$51</c:f>
              <c:strCache>
                <c:ptCount val="1"/>
                <c:pt idx="0">
                  <c:v>GPT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US_PCE_q!$P$52:$P$68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4.5</c:v>
                </c:pt>
                <c:pt idx="9">
                  <c:v>4</c:v>
                </c:pt>
                <c:pt idx="10">
                  <c:v>2.9</c:v>
                </c:pt>
                <c:pt idx="11">
                  <c:v>2.2999999999999998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#N/A</c:v>
                </c:pt>
                <c:pt idx="16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676-4DDE-953E-3ED1F65899E1}"/>
            </c:ext>
          </c:extLst>
        </c:ser>
        <c:ser>
          <c:idx val="11"/>
          <c:order val="10"/>
          <c:tx>
            <c:strRef>
              <c:f>US_PCE_q!$Q$51</c:f>
              <c:strCache>
                <c:ptCount val="1"/>
                <c:pt idx="0">
                  <c:v>GS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US_PCE_q!$Q$52:$Q$68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5.2</c:v>
                </c:pt>
                <c:pt idx="10">
                  <c:v>4.2</c:v>
                </c:pt>
                <c:pt idx="11">
                  <c:v>3.6</c:v>
                </c:pt>
                <c:pt idx="12">
                  <c:v>2.5</c:v>
                </c:pt>
                <c:pt idx="13">
                  <c:v>2.2999999999999998</c:v>
                </c:pt>
                <c:pt idx="14">
                  <c:v>2.2000000000000002</c:v>
                </c:pt>
                <c:pt idx="15">
                  <c:v>#N/A</c:v>
                </c:pt>
                <c:pt idx="16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676-4DDE-953E-3ED1F65899E1}"/>
            </c:ext>
          </c:extLst>
        </c:ser>
        <c:ser>
          <c:idx val="12"/>
          <c:order val="11"/>
          <c:tx>
            <c:strRef>
              <c:f>US_PCE_q!$R$51</c:f>
              <c:strCache>
                <c:ptCount val="1"/>
                <c:pt idx="0">
                  <c:v>GSU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US_PCE_q!$R$52:$R$68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</c:v>
                </c:pt>
                <c:pt idx="9">
                  <c:v>5.0999999999999996</c:v>
                </c:pt>
                <c:pt idx="10">
                  <c:v>4.2</c:v>
                </c:pt>
                <c:pt idx="11">
                  <c:v>3.5</c:v>
                </c:pt>
                <c:pt idx="12">
                  <c:v>3</c:v>
                </c:pt>
                <c:pt idx="13">
                  <c:v>2.6</c:v>
                </c:pt>
                <c:pt idx="14">
                  <c:v>2.4</c:v>
                </c:pt>
                <c:pt idx="15">
                  <c:v>#N/A</c:v>
                </c:pt>
                <c:pt idx="16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676-4DDE-953E-3ED1F65899E1}"/>
            </c:ext>
          </c:extLst>
        </c:ser>
        <c:ser>
          <c:idx val="13"/>
          <c:order val="12"/>
          <c:tx>
            <c:strRef>
              <c:f>US_PCE_q!$S$51</c:f>
              <c:strCache>
                <c:ptCount val="1"/>
                <c:pt idx="0">
                  <c:v>HLA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US_PCE_q!$S$52:$S$68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5.8</c:v>
                </c:pt>
                <c:pt idx="9">
                  <c:v>5.7</c:v>
                </c:pt>
                <c:pt idx="10">
                  <c:v>4.3</c:v>
                </c:pt>
                <c:pt idx="11">
                  <c:v>3.7</c:v>
                </c:pt>
                <c:pt idx="12">
                  <c:v>1.9</c:v>
                </c:pt>
                <c:pt idx="13">
                  <c:v>1.9</c:v>
                </c:pt>
                <c:pt idx="14">
                  <c:v>1.8</c:v>
                </c:pt>
                <c:pt idx="15">
                  <c:v>#N/A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676-4DDE-953E-3ED1F65899E1}"/>
            </c:ext>
          </c:extLst>
        </c:ser>
        <c:ser>
          <c:idx val="14"/>
          <c:order val="13"/>
          <c:tx>
            <c:strRef>
              <c:f>US_PCE_q!$T$51</c:f>
              <c:strCache>
                <c:ptCount val="1"/>
                <c:pt idx="0">
                  <c:v>IHS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US_PCE_q!$T$52:$T$68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5.0999999999999996</c:v>
                </c:pt>
                <c:pt idx="10">
                  <c:v>4.0999999999999996</c:v>
                </c:pt>
                <c:pt idx="11">
                  <c:v>3.3</c:v>
                </c:pt>
                <c:pt idx="12">
                  <c:v>2.2000000000000002</c:v>
                </c:pt>
                <c:pt idx="13">
                  <c:v>2.1</c:v>
                </c:pt>
                <c:pt idx="14">
                  <c:v>1.9</c:v>
                </c:pt>
                <c:pt idx="15">
                  <c:v>#N/A</c:v>
                </c:pt>
                <c:pt idx="16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676-4DDE-953E-3ED1F65899E1}"/>
            </c:ext>
          </c:extLst>
        </c:ser>
        <c:ser>
          <c:idx val="15"/>
          <c:order val="14"/>
          <c:tx>
            <c:strRef>
              <c:f>US_PCE_q!$U$51</c:f>
              <c:strCache>
                <c:ptCount val="1"/>
                <c:pt idx="0">
                  <c:v>KPM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US_PCE_q!$U$52:$U$68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5.0999999999999996</c:v>
                </c:pt>
                <c:pt idx="10">
                  <c:v>4.0999999999999996</c:v>
                </c:pt>
                <c:pt idx="11">
                  <c:v>3.3</c:v>
                </c:pt>
                <c:pt idx="12">
                  <c:v>2.2000000000000002</c:v>
                </c:pt>
                <c:pt idx="13">
                  <c:v>2.1</c:v>
                </c:pt>
                <c:pt idx="14">
                  <c:v>1.9</c:v>
                </c:pt>
                <c:pt idx="15">
                  <c:v>#N/A</c:v>
                </c:pt>
                <c:pt idx="16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676-4DDE-953E-3ED1F65899E1}"/>
            </c:ext>
          </c:extLst>
        </c:ser>
        <c:ser>
          <c:idx val="16"/>
          <c:order val="15"/>
          <c:tx>
            <c:strRef>
              <c:f>US_PCE_q!$V$51</c:f>
              <c:strCache>
                <c:ptCount val="1"/>
                <c:pt idx="0">
                  <c:v>KSU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US_PCE_q!$V$52:$V$68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6.7</c:v>
                </c:pt>
                <c:pt idx="9">
                  <c:v>6.6</c:v>
                </c:pt>
                <c:pt idx="10">
                  <c:v>6.1</c:v>
                </c:pt>
                <c:pt idx="11">
                  <c:v>5.5</c:v>
                </c:pt>
                <c:pt idx="12">
                  <c:v>4.5</c:v>
                </c:pt>
                <c:pt idx="13">
                  <c:v>3.5</c:v>
                </c:pt>
                <c:pt idx="14">
                  <c:v>3.5</c:v>
                </c:pt>
                <c:pt idx="15">
                  <c:v>#N/A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676-4DDE-953E-3ED1F65899E1}"/>
            </c:ext>
          </c:extLst>
        </c:ser>
        <c:ser>
          <c:idx val="17"/>
          <c:order val="16"/>
          <c:tx>
            <c:strRef>
              <c:f>US_PCE_q!$W$51</c:f>
              <c:strCache>
                <c:ptCount val="1"/>
                <c:pt idx="0">
                  <c:v>MBA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US_PCE_q!$W$52:$W$68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1.8</c:v>
                </c:pt>
                <c:pt idx="15">
                  <c:v>#N/A</c:v>
                </c:pt>
                <c:pt idx="16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676-4DDE-953E-3ED1F65899E1}"/>
            </c:ext>
          </c:extLst>
        </c:ser>
        <c:ser>
          <c:idx val="18"/>
          <c:order val="17"/>
          <c:tx>
            <c:strRef>
              <c:f>US_PCE_q!$X$51</c:f>
              <c:strCache>
                <c:ptCount val="1"/>
                <c:pt idx="0">
                  <c:v>MEC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US_PCE_q!$X$52:$X$68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5.3</c:v>
                </c:pt>
                <c:pt idx="9">
                  <c:v>5.3</c:v>
                </c:pt>
                <c:pt idx="10">
                  <c:v>4.4000000000000004</c:v>
                </c:pt>
                <c:pt idx="11">
                  <c:v>3.7</c:v>
                </c:pt>
                <c:pt idx="12">
                  <c:v>2.8</c:v>
                </c:pt>
                <c:pt idx="13">
                  <c:v>2.4</c:v>
                </c:pt>
                <c:pt idx="14">
                  <c:v>2.1</c:v>
                </c:pt>
                <c:pt idx="15">
                  <c:v>#N/A</c:v>
                </c:pt>
                <c:pt idx="16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676-4DDE-953E-3ED1F65899E1}"/>
            </c:ext>
          </c:extLst>
        </c:ser>
        <c:ser>
          <c:idx val="19"/>
          <c:order val="18"/>
          <c:tx>
            <c:strRef>
              <c:f>US_PCE_q!$Y$51</c:f>
              <c:strCache>
                <c:ptCount val="1"/>
                <c:pt idx="0">
                  <c:v>MFA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US_PCE_q!$Y$52:$Y$68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5.7</c:v>
                </c:pt>
                <c:pt idx="9">
                  <c:v>4.2</c:v>
                </c:pt>
                <c:pt idx="10">
                  <c:v>2.2000000000000002</c:v>
                </c:pt>
                <c:pt idx="11">
                  <c:v>2.2000000000000002</c:v>
                </c:pt>
                <c:pt idx="12">
                  <c:v>2.1</c:v>
                </c:pt>
                <c:pt idx="13">
                  <c:v>2</c:v>
                </c:pt>
                <c:pt idx="14">
                  <c:v>2</c:v>
                </c:pt>
                <c:pt idx="15">
                  <c:v>#N/A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8676-4DDE-953E-3ED1F65899E1}"/>
            </c:ext>
          </c:extLst>
        </c:ser>
        <c:ser>
          <c:idx val="20"/>
          <c:order val="19"/>
          <c:tx>
            <c:strRef>
              <c:f>US_PCE_q!$Z$51</c:f>
              <c:strCache>
                <c:ptCount val="1"/>
                <c:pt idx="0">
                  <c:v>NEA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US_PCE_q!$Z$52:$Z$68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4.5</c:v>
                </c:pt>
                <c:pt idx="9">
                  <c:v>3.7</c:v>
                </c:pt>
                <c:pt idx="10">
                  <c:v>3</c:v>
                </c:pt>
                <c:pt idx="11">
                  <c:v>2.5</c:v>
                </c:pt>
                <c:pt idx="12">
                  <c:v>2</c:v>
                </c:pt>
                <c:pt idx="13">
                  <c:v>2</c:v>
                </c:pt>
                <c:pt idx="14">
                  <c:v>2.2999999999999998</c:v>
                </c:pt>
                <c:pt idx="15">
                  <c:v>#N/A</c:v>
                </c:pt>
                <c:pt idx="16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676-4DDE-953E-3ED1F65899E1}"/>
            </c:ext>
          </c:extLst>
        </c:ser>
        <c:ser>
          <c:idx val="21"/>
          <c:order val="20"/>
          <c:tx>
            <c:strRef>
              <c:f>US_PCE_q!$AA$51</c:f>
              <c:strCache>
                <c:ptCount val="1"/>
                <c:pt idx="0">
                  <c:v>NFI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US_PCE_q!$AA$52:$AA$68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#N/A</c:v>
                </c:pt>
                <c:pt idx="15">
                  <c:v>#N/A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8676-4DDE-953E-3ED1F65899E1}"/>
            </c:ext>
          </c:extLst>
        </c:ser>
        <c:ser>
          <c:idx val="22"/>
          <c:order val="21"/>
          <c:tx>
            <c:strRef>
              <c:f>US_PCE_q!$AB$51</c:f>
              <c:strCache>
                <c:ptCount val="1"/>
                <c:pt idx="0">
                  <c:v>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US_PCE_q!$AB$52:$AB$68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5.4</c:v>
                </c:pt>
                <c:pt idx="10">
                  <c:v>4.5</c:v>
                </c:pt>
                <c:pt idx="11">
                  <c:v>3.7</c:v>
                </c:pt>
                <c:pt idx="12">
                  <c:v>2.6</c:v>
                </c:pt>
                <c:pt idx="13">
                  <c:v>2.2000000000000002</c:v>
                </c:pt>
                <c:pt idx="14">
                  <c:v>2</c:v>
                </c:pt>
                <c:pt idx="15">
                  <c:v>#N/A</c:v>
                </c:pt>
                <c:pt idx="16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676-4DDE-953E-3ED1F65899E1}"/>
            </c:ext>
          </c:extLst>
        </c:ser>
        <c:ser>
          <c:idx val="23"/>
          <c:order val="22"/>
          <c:tx>
            <c:strRef>
              <c:f>US_PCE_q!$AC$51</c:f>
              <c:strCache>
                <c:ptCount val="1"/>
                <c:pt idx="0">
                  <c:v>OXE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US_PCE_q!$AC$52:$AC$68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5.3</c:v>
                </c:pt>
                <c:pt idx="10">
                  <c:v>4.3</c:v>
                </c:pt>
                <c:pt idx="11">
                  <c:v>3.4</c:v>
                </c:pt>
                <c:pt idx="12">
                  <c:v>2.2999999999999998</c:v>
                </c:pt>
                <c:pt idx="13">
                  <c:v>2</c:v>
                </c:pt>
                <c:pt idx="14">
                  <c:v>1.9</c:v>
                </c:pt>
                <c:pt idx="15">
                  <c:v>#N/A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8676-4DDE-953E-3ED1F65899E1}"/>
            </c:ext>
          </c:extLst>
        </c:ser>
        <c:ser>
          <c:idx val="24"/>
          <c:order val="23"/>
          <c:tx>
            <c:strRef>
              <c:f>US_PCE_q!$AD$51</c:f>
              <c:strCache>
                <c:ptCount val="1"/>
                <c:pt idx="0">
                  <c:v>PNC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US_PCE_q!$AD$52:$AD$68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5.6</c:v>
                </c:pt>
                <c:pt idx="9">
                  <c:v>5.4</c:v>
                </c:pt>
                <c:pt idx="10">
                  <c:v>4.5999999999999996</c:v>
                </c:pt>
                <c:pt idx="11">
                  <c:v>3.9</c:v>
                </c:pt>
                <c:pt idx="12">
                  <c:v>2.8</c:v>
                </c:pt>
                <c:pt idx="13">
                  <c:v>2.7</c:v>
                </c:pt>
                <c:pt idx="14">
                  <c:v>2.4</c:v>
                </c:pt>
                <c:pt idx="15">
                  <c:v>#N/A</c:v>
                </c:pt>
                <c:pt idx="16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8676-4DDE-953E-3ED1F65899E1}"/>
            </c:ext>
          </c:extLst>
        </c:ser>
        <c:ser>
          <c:idx val="25"/>
          <c:order val="24"/>
          <c:tx>
            <c:strRef>
              <c:f>US_PCE_q!$AE$51</c:f>
              <c:strCache>
                <c:ptCount val="1"/>
                <c:pt idx="0">
                  <c:v>PPS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US_PCE_q!$AE$52:$AE$68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5.8</c:v>
                </c:pt>
                <c:pt idx="9">
                  <c:v>5.6</c:v>
                </c:pt>
                <c:pt idx="10">
                  <c:v>4.8</c:v>
                </c:pt>
                <c:pt idx="11">
                  <c:v>4.4000000000000004</c:v>
                </c:pt>
                <c:pt idx="12">
                  <c:v>3.4</c:v>
                </c:pt>
                <c:pt idx="13">
                  <c:v>3</c:v>
                </c:pt>
                <c:pt idx="14">
                  <c:v>2.9</c:v>
                </c:pt>
                <c:pt idx="15">
                  <c:v>#N/A</c:v>
                </c:pt>
                <c:pt idx="16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8676-4DDE-953E-3ED1F65899E1}"/>
            </c:ext>
          </c:extLst>
        </c:ser>
        <c:ser>
          <c:idx val="26"/>
          <c:order val="25"/>
          <c:tx>
            <c:strRef>
              <c:f>US_PCE_q!$AF$51</c:f>
              <c:strCache>
                <c:ptCount val="1"/>
                <c:pt idx="0">
                  <c:v>RF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US_PCE_q!$AF$52:$AF$68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5.7</c:v>
                </c:pt>
                <c:pt idx="10">
                  <c:v>5</c:v>
                </c:pt>
                <c:pt idx="11">
                  <c:v>4.3</c:v>
                </c:pt>
                <c:pt idx="12">
                  <c:v>3.4</c:v>
                </c:pt>
                <c:pt idx="13">
                  <c:v>2.9</c:v>
                </c:pt>
                <c:pt idx="14">
                  <c:v>2.5</c:v>
                </c:pt>
                <c:pt idx="15">
                  <c:v>#N/A</c:v>
                </c:pt>
                <c:pt idx="16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676-4DDE-953E-3ED1F65899E1}"/>
            </c:ext>
          </c:extLst>
        </c:ser>
        <c:ser>
          <c:idx val="27"/>
          <c:order val="26"/>
          <c:tx>
            <c:strRef>
              <c:f>US_PCE_q!$AG$51</c:f>
              <c:strCache>
                <c:ptCount val="1"/>
                <c:pt idx="0">
                  <c:v>RGF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US_PCE_q!$AG$52:$AG$68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5.3</c:v>
                </c:pt>
                <c:pt idx="9">
                  <c:v>5.6</c:v>
                </c:pt>
                <c:pt idx="10">
                  <c:v>4.8</c:v>
                </c:pt>
                <c:pt idx="11">
                  <c:v>4</c:v>
                </c:pt>
                <c:pt idx="12">
                  <c:v>2.9</c:v>
                </c:pt>
                <c:pt idx="13">
                  <c:v>2.4</c:v>
                </c:pt>
                <c:pt idx="14">
                  <c:v>2.2000000000000002</c:v>
                </c:pt>
                <c:pt idx="15">
                  <c:v>#N/A</c:v>
                </c:pt>
                <c:pt idx="16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8676-4DDE-953E-3ED1F65899E1}"/>
            </c:ext>
          </c:extLst>
        </c:ser>
        <c:ser>
          <c:idx val="28"/>
          <c:order val="27"/>
          <c:tx>
            <c:strRef>
              <c:f>US_PCE_q!$AH$51</c:f>
              <c:strCache>
                <c:ptCount val="1"/>
                <c:pt idx="0">
                  <c:v>RJF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US_PCE_q!$AH$52:$AH$68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5.7</c:v>
                </c:pt>
                <c:pt idx="10">
                  <c:v>4.9000000000000004</c:v>
                </c:pt>
                <c:pt idx="11">
                  <c:v>4.3</c:v>
                </c:pt>
                <c:pt idx="12">
                  <c:v>3.3</c:v>
                </c:pt>
                <c:pt idx="13">
                  <c:v>2.8</c:v>
                </c:pt>
                <c:pt idx="14">
                  <c:v>2.5</c:v>
                </c:pt>
                <c:pt idx="15">
                  <c:v>#N/A</c:v>
                </c:pt>
                <c:pt idx="16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8676-4DDE-953E-3ED1F65899E1}"/>
            </c:ext>
          </c:extLst>
        </c:ser>
        <c:ser>
          <c:idx val="29"/>
          <c:order val="28"/>
          <c:tx>
            <c:strRef>
              <c:f>US_PCE_q!$AI$51</c:f>
              <c:strCache>
                <c:ptCount val="1"/>
                <c:pt idx="0">
                  <c:v>SCI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US_PCE_q!$AI$52:$AI$68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5.3</c:v>
                </c:pt>
                <c:pt idx="9">
                  <c:v>4.8</c:v>
                </c:pt>
                <c:pt idx="10">
                  <c:v>4.3</c:v>
                </c:pt>
                <c:pt idx="11">
                  <c:v>3.9</c:v>
                </c:pt>
                <c:pt idx="12">
                  <c:v>3.6</c:v>
                </c:pt>
                <c:pt idx="13">
                  <c:v>3.4</c:v>
                </c:pt>
                <c:pt idx="14">
                  <c:v>3.2</c:v>
                </c:pt>
                <c:pt idx="15">
                  <c:v>#N/A</c:v>
                </c:pt>
                <c:pt idx="16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8676-4DDE-953E-3ED1F65899E1}"/>
            </c:ext>
          </c:extLst>
        </c:ser>
        <c:ser>
          <c:idx val="30"/>
          <c:order val="29"/>
          <c:tx>
            <c:strRef>
              <c:f>US_PCE_q!$AJ$51</c:f>
              <c:strCache>
                <c:ptCount val="1"/>
                <c:pt idx="0">
                  <c:v>SF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US_PCE_q!$AJ$52:$AJ$68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</c:v>
                </c:pt>
                <c:pt idx="9">
                  <c:v>4.8</c:v>
                </c:pt>
                <c:pt idx="10">
                  <c:v>3.7</c:v>
                </c:pt>
                <c:pt idx="11">
                  <c:v>3.2</c:v>
                </c:pt>
                <c:pt idx="12">
                  <c:v>2.7</c:v>
                </c:pt>
                <c:pt idx="13">
                  <c:v>2.4</c:v>
                </c:pt>
                <c:pt idx="14">
                  <c:v>2.4</c:v>
                </c:pt>
                <c:pt idx="15">
                  <c:v>#N/A</c:v>
                </c:pt>
                <c:pt idx="16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8676-4DDE-953E-3ED1F65899E1}"/>
            </c:ext>
          </c:extLst>
        </c:ser>
        <c:ser>
          <c:idx val="31"/>
          <c:order val="30"/>
          <c:tx>
            <c:strRef>
              <c:f>US_PCE_q!$AK$51</c:f>
              <c:strCache>
                <c:ptCount val="1"/>
                <c:pt idx="0">
                  <c:v>SMN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US_PCE_q!$AK$52:$AK$68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5.4</c:v>
                </c:pt>
                <c:pt idx="9">
                  <c:v>5</c:v>
                </c:pt>
                <c:pt idx="10">
                  <c:v>3.6</c:v>
                </c:pt>
                <c:pt idx="11">
                  <c:v>2.5</c:v>
                </c:pt>
                <c:pt idx="12">
                  <c:v>1.4</c:v>
                </c:pt>
                <c:pt idx="13">
                  <c:v>1.4</c:v>
                </c:pt>
                <c:pt idx="14">
                  <c:v>1.7</c:v>
                </c:pt>
                <c:pt idx="15">
                  <c:v>#N/A</c:v>
                </c:pt>
                <c:pt idx="16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676-4DDE-953E-3ED1F65899E1}"/>
            </c:ext>
          </c:extLst>
        </c:ser>
        <c:ser>
          <c:idx val="32"/>
          <c:order val="31"/>
          <c:tx>
            <c:strRef>
              <c:f>US_PCE_q!$AL$51</c:f>
              <c:strCache>
                <c:ptCount val="1"/>
                <c:pt idx="0">
                  <c:v>SWR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US_PCE_q!$AL$52:$AL$68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5.6</c:v>
                </c:pt>
                <c:pt idx="10">
                  <c:v>4.8</c:v>
                </c:pt>
                <c:pt idx="11">
                  <c:v>4.0999999999999996</c:v>
                </c:pt>
                <c:pt idx="12">
                  <c:v>3.1</c:v>
                </c:pt>
                <c:pt idx="13">
                  <c:v>2.7</c:v>
                </c:pt>
                <c:pt idx="14">
                  <c:v>2.5</c:v>
                </c:pt>
                <c:pt idx="15">
                  <c:v>#N/A</c:v>
                </c:pt>
                <c:pt idx="16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676-4DDE-953E-3ED1F65899E1}"/>
            </c:ext>
          </c:extLst>
        </c:ser>
        <c:ser>
          <c:idx val="33"/>
          <c:order val="32"/>
          <c:tx>
            <c:strRef>
              <c:f>US_PCE_q!$AM$51</c:f>
              <c:strCache>
                <c:ptCount val="1"/>
                <c:pt idx="0">
                  <c:v>TCY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US_PCE_q!$AM$52:$AM$68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5.8</c:v>
                </c:pt>
                <c:pt idx="9">
                  <c:v>5.6</c:v>
                </c:pt>
                <c:pt idx="10">
                  <c:v>5.3</c:v>
                </c:pt>
                <c:pt idx="11">
                  <c:v>4.9000000000000004</c:v>
                </c:pt>
                <c:pt idx="12">
                  <c:v>4</c:v>
                </c:pt>
                <c:pt idx="13">
                  <c:v>3.6</c:v>
                </c:pt>
                <c:pt idx="14">
                  <c:v>2.9</c:v>
                </c:pt>
                <c:pt idx="15">
                  <c:v>#N/A</c:v>
                </c:pt>
                <c:pt idx="16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8676-4DDE-953E-3ED1F65899E1}"/>
            </c:ext>
          </c:extLst>
        </c:ser>
        <c:ser>
          <c:idx val="34"/>
          <c:order val="33"/>
          <c:tx>
            <c:strRef>
              <c:f>US_PCE_q!$AN$51</c:f>
              <c:strCache>
                <c:ptCount val="1"/>
                <c:pt idx="0">
                  <c:v>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US_PCE_q!$AN$52:$AN$68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5.4</c:v>
                </c:pt>
                <c:pt idx="9">
                  <c:v>4.9000000000000004</c:v>
                </c:pt>
                <c:pt idx="10">
                  <c:v>3.9</c:v>
                </c:pt>
                <c:pt idx="11">
                  <c:v>3.1</c:v>
                </c:pt>
                <c:pt idx="12">
                  <c:v>2.1</c:v>
                </c:pt>
                <c:pt idx="13">
                  <c:v>2.1</c:v>
                </c:pt>
                <c:pt idx="14">
                  <c:v>2</c:v>
                </c:pt>
                <c:pt idx="15">
                  <c:v>#N/A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8676-4DDE-953E-3ED1F65899E1}"/>
            </c:ext>
          </c:extLst>
        </c:ser>
        <c:ser>
          <c:idx val="35"/>
          <c:order val="34"/>
          <c:tx>
            <c:strRef>
              <c:f>US_PCE_q!$AO$51</c:f>
              <c:strCache>
                <c:ptCount val="1"/>
                <c:pt idx="0">
                  <c:v>UAF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US_PCE_q!$AO$52:$AO$68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5.8</c:v>
                </c:pt>
                <c:pt idx="9">
                  <c:v>4.3</c:v>
                </c:pt>
                <c:pt idx="10">
                  <c:v>3.8</c:v>
                </c:pt>
                <c:pt idx="11">
                  <c:v>3.4</c:v>
                </c:pt>
                <c:pt idx="12">
                  <c:v>3.2</c:v>
                </c:pt>
                <c:pt idx="13">
                  <c:v>3.6</c:v>
                </c:pt>
                <c:pt idx="14">
                  <c:v>3.2</c:v>
                </c:pt>
                <c:pt idx="15">
                  <c:v>#N/A</c:v>
                </c:pt>
                <c:pt idx="16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8676-4DDE-953E-3ED1F65899E1}"/>
            </c:ext>
          </c:extLst>
        </c:ser>
        <c:ser>
          <c:idx val="36"/>
          <c:order val="35"/>
          <c:tx>
            <c:strRef>
              <c:f>US_PCE_q!$AP$51</c:f>
              <c:strCache>
                <c:ptCount val="1"/>
                <c:pt idx="0">
                  <c:v>UMB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US_PCE_q!$AP$52:$AP$68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</c:v>
                </c:pt>
                <c:pt idx="9">
                  <c:v>4</c:v>
                </c:pt>
                <c:pt idx="10">
                  <c:v>2.9</c:v>
                </c:pt>
                <c:pt idx="11">
                  <c:v>2.5</c:v>
                </c:pt>
                <c:pt idx="12">
                  <c:v>2.2999999999999998</c:v>
                </c:pt>
                <c:pt idx="13">
                  <c:v>2.2000000000000002</c:v>
                </c:pt>
                <c:pt idx="14">
                  <c:v>2.1</c:v>
                </c:pt>
                <c:pt idx="15">
                  <c:v>#N/A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8676-4DDE-953E-3ED1F65899E1}"/>
            </c:ext>
          </c:extLst>
        </c:ser>
        <c:ser>
          <c:idx val="37"/>
          <c:order val="36"/>
          <c:tx>
            <c:strRef>
              <c:f>US_PCE_q!$AQ$51</c:f>
              <c:strCache>
                <c:ptCount val="1"/>
                <c:pt idx="0">
                  <c:v>UTE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US_PCE_q!$AQ$52:$AQ$68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4.3</c:v>
                </c:pt>
                <c:pt idx="9">
                  <c:v>2.6</c:v>
                </c:pt>
                <c:pt idx="10">
                  <c:v>2.8</c:v>
                </c:pt>
                <c:pt idx="11">
                  <c:v>2.4</c:v>
                </c:pt>
                <c:pt idx="12">
                  <c:v>2.2999999999999998</c:v>
                </c:pt>
                <c:pt idx="13">
                  <c:v>2.2999999999999998</c:v>
                </c:pt>
                <c:pt idx="14">
                  <c:v>2.4</c:v>
                </c:pt>
                <c:pt idx="15">
                  <c:v>#N/A</c:v>
                </c:pt>
                <c:pt idx="16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8676-4DDE-953E-3ED1F65899E1}"/>
            </c:ext>
          </c:extLst>
        </c:ser>
        <c:ser>
          <c:idx val="38"/>
          <c:order val="37"/>
          <c:tx>
            <c:strRef>
              <c:f>US_PCE_q!$AR$51</c:f>
              <c:strCache>
                <c:ptCount val="1"/>
                <c:pt idx="0">
                  <c:v>VSA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US_PCE_q!$AR$52:$AR$68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5.3</c:v>
                </c:pt>
                <c:pt idx="10">
                  <c:v>4.3</c:v>
                </c:pt>
                <c:pt idx="11">
                  <c:v>3.4</c:v>
                </c:pt>
                <c:pt idx="12">
                  <c:v>2.2000000000000002</c:v>
                </c:pt>
                <c:pt idx="13">
                  <c:v>1.6</c:v>
                </c:pt>
                <c:pt idx="14">
                  <c:v>1.5</c:v>
                </c:pt>
                <c:pt idx="15">
                  <c:v>#N/A</c:v>
                </c:pt>
                <c:pt idx="16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8676-4DDE-953E-3ED1F65899E1}"/>
            </c:ext>
          </c:extLst>
        </c:ser>
        <c:ser>
          <c:idx val="39"/>
          <c:order val="38"/>
          <c:tx>
            <c:strRef>
              <c:f>US_PCE_q!$AS$51</c:f>
              <c:strCache>
                <c:ptCount val="1"/>
                <c:pt idx="0">
                  <c:v>WF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US_PCE_q!$AS$52:$AS$68</c:f>
              <c:numCache>
                <c:formatCode>General</c:formatCode>
                <c:ptCount val="17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  <c:pt idx="8">
                  <c:v>5.5</c:v>
                </c:pt>
                <c:pt idx="9">
                  <c:v>5.5</c:v>
                </c:pt>
                <c:pt idx="10">
                  <c:v>4.5999999999999996</c:v>
                </c:pt>
                <c:pt idx="11">
                  <c:v>3.9</c:v>
                </c:pt>
                <c:pt idx="12">
                  <c:v>3</c:v>
                </c:pt>
                <c:pt idx="13">
                  <c:v>2.6</c:v>
                </c:pt>
                <c:pt idx="14">
                  <c:v>2.4</c:v>
                </c:pt>
                <c:pt idx="15">
                  <c:v>#N/A</c:v>
                </c:pt>
                <c:pt idx="16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8676-4DDE-953E-3ED1F65899E1}"/>
            </c:ext>
          </c:extLst>
        </c:ser>
        <c:ser>
          <c:idx val="41"/>
          <c:order val="39"/>
          <c:tx>
            <c:v>Actual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US_PCE_q!$D$52:$D$59</c:f>
              <c:numCache>
                <c:formatCode>General</c:formatCode>
                <c:ptCount val="8"/>
                <c:pt idx="0">
                  <c:v>1.5</c:v>
                </c:pt>
                <c:pt idx="1">
                  <c:v>1.7</c:v>
                </c:pt>
                <c:pt idx="2">
                  <c:v>0.6</c:v>
                </c:pt>
                <c:pt idx="3">
                  <c:v>1.2</c:v>
                </c:pt>
                <c:pt idx="4">
                  <c:v>1.2</c:v>
                </c:pt>
                <c:pt idx="5">
                  <c:v>1.8</c:v>
                </c:pt>
                <c:pt idx="6">
                  <c:v>3.9</c:v>
                </c:pt>
                <c:pt idx="7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8676-4DDE-953E-3ED1F65899E1}"/>
            </c:ext>
          </c:extLst>
        </c:ser>
        <c:ser>
          <c:idx val="42"/>
          <c:order val="40"/>
          <c:tx>
            <c:v>15th percentile</c:v>
          </c:tx>
          <c:spPr>
            <a:ln w="508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US_PCE_q!$AT$52:$AT$68</c:f>
              <c:numCache>
                <c:formatCode>General</c:formatCode>
                <c:ptCount val="17"/>
                <c:pt idx="7">
                  <c:v>4.3</c:v>
                </c:pt>
                <c:pt idx="8">
                  <c:v>5</c:v>
                </c:pt>
                <c:pt idx="9">
                  <c:v>4.1400000000000006</c:v>
                </c:pt>
                <c:pt idx="10">
                  <c:v>3</c:v>
                </c:pt>
                <c:pt idx="11">
                  <c:v>2.5</c:v>
                </c:pt>
                <c:pt idx="12">
                  <c:v>2.0700000000000003</c:v>
                </c:pt>
                <c:pt idx="13">
                  <c:v>2</c:v>
                </c:pt>
                <c:pt idx="14">
                  <c:v>1.9</c:v>
                </c:pt>
                <c:pt idx="15">
                  <c:v>#N/A</c:v>
                </c:pt>
                <c:pt idx="16">
                  <c:v>1.97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8676-4DDE-953E-3ED1F65899E1}"/>
            </c:ext>
          </c:extLst>
        </c:ser>
        <c:ser>
          <c:idx val="0"/>
          <c:order val="41"/>
          <c:tx>
            <c:strRef>
              <c:f>US_PCE_q!$F$51</c:f>
              <c:strCache>
                <c:ptCount val="1"/>
                <c:pt idx="0">
                  <c:v>Consensus median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US_PCE_q!$F$52:$F$68</c:f>
              <c:numCache>
                <c:formatCode>General</c:formatCode>
                <c:ptCount val="17"/>
                <c:pt idx="7">
                  <c:v>4.3</c:v>
                </c:pt>
                <c:pt idx="8">
                  <c:v>5.5</c:v>
                </c:pt>
                <c:pt idx="9">
                  <c:v>5.15</c:v>
                </c:pt>
                <c:pt idx="10">
                  <c:v>4.25</c:v>
                </c:pt>
                <c:pt idx="11">
                  <c:v>3.4</c:v>
                </c:pt>
                <c:pt idx="12">
                  <c:v>2.65</c:v>
                </c:pt>
                <c:pt idx="13">
                  <c:v>2.35</c:v>
                </c:pt>
                <c:pt idx="14">
                  <c:v>2.2999999999999998</c:v>
                </c:pt>
                <c:pt idx="15">
                  <c:v>#N/A</c:v>
                </c:pt>
                <c:pt idx="16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8676-4DDE-953E-3ED1F65899E1}"/>
            </c:ext>
          </c:extLst>
        </c:ser>
        <c:ser>
          <c:idx val="43"/>
          <c:order val="42"/>
          <c:tx>
            <c:v>85th percentile</c:v>
          </c:tx>
          <c:spPr>
            <a:ln w="508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US_PCE_q!$AU$52:$AU$68</c:f>
              <c:numCache>
                <c:formatCode>General</c:formatCode>
                <c:ptCount val="17"/>
                <c:pt idx="7">
                  <c:v>4.3</c:v>
                </c:pt>
                <c:pt idx="8">
                  <c:v>5.7</c:v>
                </c:pt>
                <c:pt idx="9">
                  <c:v>5.6</c:v>
                </c:pt>
                <c:pt idx="10">
                  <c:v>4.83</c:v>
                </c:pt>
                <c:pt idx="11">
                  <c:v>4.3</c:v>
                </c:pt>
                <c:pt idx="12">
                  <c:v>3.4</c:v>
                </c:pt>
                <c:pt idx="13">
                  <c:v>3.1199999999999997</c:v>
                </c:pt>
                <c:pt idx="14">
                  <c:v>2.9</c:v>
                </c:pt>
                <c:pt idx="15">
                  <c:v>#N/A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A-8676-4DDE-953E-3ED1F65899E1}"/>
            </c:ext>
          </c:extLst>
        </c:ser>
        <c:ser>
          <c:idx val="40"/>
          <c:order val="43"/>
          <c:tx>
            <c:v>SEP median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63500">
                <a:solidFill>
                  <a:srgbClr val="FF0000"/>
                </a:solidFill>
              </a:ln>
              <a:effectLst/>
            </c:spPr>
          </c:marker>
          <c:cat>
            <c:numRef>
              <c:f>US_PCE_q!$C$52:$C$68</c:f>
              <c:numCache>
                <c:formatCode>m/d/yyyy</c:formatCode>
                <c:ptCount val="17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</c:numCache>
            </c:numRef>
          </c:cat>
          <c:val>
            <c:numRef>
              <c:f>US_PCE_q!$E$52:$E$68</c:f>
              <c:numCache>
                <c:formatCode>General</c:formatCode>
                <c:ptCount val="17"/>
                <c:pt idx="8">
                  <c:v>5.3</c:v>
                </c:pt>
                <c:pt idx="12">
                  <c:v>2.6</c:v>
                </c:pt>
                <c:pt idx="16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B-8676-4DDE-953E-3ED1F6589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4672464"/>
        <c:axId val="1424675088"/>
      </c:lineChart>
      <c:dateAx>
        <c:axId val="1424672464"/>
        <c:scaling>
          <c:orientation val="minMax"/>
          <c:min val="44287"/>
        </c:scaling>
        <c:delete val="0"/>
        <c:axPos val="b"/>
        <c:numFmt formatCode="yyyy\-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675088"/>
        <c:crosses val="autoZero"/>
        <c:auto val="1"/>
        <c:lblOffset val="100"/>
        <c:baseTimeUnit val="months"/>
        <c:majorUnit val="3"/>
        <c:majorTimeUnit val="months"/>
      </c:dateAx>
      <c:valAx>
        <c:axId val="1424675088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Four-quarter percent change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67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ayout>
        <c:manualLayout>
          <c:xMode val="edge"/>
          <c:yMode val="edge"/>
          <c:x val="0.12584896452553687"/>
          <c:y val="0.88338489926824859"/>
          <c:w val="0.79797006148187133"/>
          <c:h val="9.2758346310245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Federal Funds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20313867016623E-2"/>
          <c:y val="8.5237074281377473E-2"/>
          <c:w val="0.89346948818897642"/>
          <c:h val="0.7317236188849886"/>
        </c:manualLayout>
      </c:layout>
      <c:lineChart>
        <c:grouping val="standard"/>
        <c:varyColors val="0"/>
        <c:ser>
          <c:idx val="2"/>
          <c:order val="0"/>
          <c:tx>
            <c:strRef>
              <c:f>Fed_rate_q!$I$84</c:f>
              <c:strCache>
                <c:ptCount val="1"/>
                <c:pt idx="0">
                  <c:v>4CAST-RGE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Fed_rate_q!$I$85:$I$103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1.125</c:v>
                </c:pt>
                <c:pt idx="14">
                  <c:v>1.125</c:v>
                </c:pt>
                <c:pt idx="15">
                  <c:v>1.125</c:v>
                </c:pt>
                <c:pt idx="16">
                  <c:v>1.375</c:v>
                </c:pt>
                <c:pt idx="17">
                  <c:v>1.625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D1-4874-9292-89707C3F483D}"/>
            </c:ext>
          </c:extLst>
        </c:ser>
        <c:ser>
          <c:idx val="3"/>
          <c:order val="1"/>
          <c:tx>
            <c:strRef>
              <c:f>Fed_rate_q!$J$84</c:f>
              <c:strCache>
                <c:ptCount val="1"/>
                <c:pt idx="0">
                  <c:v>AXA Investment Managers UK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Fed_rate_q!$J$85:$J$103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1.875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D1-4874-9292-89707C3F483D}"/>
            </c:ext>
          </c:extLst>
        </c:ser>
        <c:ser>
          <c:idx val="4"/>
          <c:order val="2"/>
          <c:tx>
            <c:strRef>
              <c:f>Fed_rate_q!$K$84</c:f>
              <c:strCache>
                <c:ptCount val="1"/>
                <c:pt idx="0">
                  <c:v>Actinver 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Fed_rate_q!$K$85:$K$103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D1-4874-9292-89707C3F483D}"/>
            </c:ext>
          </c:extLst>
        </c:ser>
        <c:ser>
          <c:idx val="5"/>
          <c:order val="3"/>
          <c:tx>
            <c:strRef>
              <c:f>Fed_rate_q!$L$84</c:f>
              <c:strCache>
                <c:ptCount val="1"/>
                <c:pt idx="0">
                  <c:v>Amherst Pierpont Securities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Fed_rate_q!$L$85:$L$103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2.375</c:v>
                </c:pt>
                <c:pt idx="18">
                  <c:v>2.625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D1-4874-9292-89707C3F483D}"/>
            </c:ext>
          </c:extLst>
        </c:ser>
        <c:ser>
          <c:idx val="6"/>
          <c:order val="4"/>
          <c:tx>
            <c:strRef>
              <c:f>Fed_rate_q!$M$84</c:f>
              <c:strCache>
                <c:ptCount val="1"/>
                <c:pt idx="0">
                  <c:v>BNP Paribas 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Fed_rate_q!$M$85:$M$103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DD1-4874-9292-89707C3F483D}"/>
            </c:ext>
          </c:extLst>
        </c:ser>
        <c:ser>
          <c:idx val="7"/>
          <c:order val="5"/>
          <c:tx>
            <c:strRef>
              <c:f>Fed_rate_q!$N$84</c:f>
              <c:strCache>
                <c:ptCount val="1"/>
                <c:pt idx="0">
                  <c:v>Bank of America Corp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Fed_rate_q!$N$85:$N$103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D1-4874-9292-89707C3F483D}"/>
            </c:ext>
          </c:extLst>
        </c:ser>
        <c:ser>
          <c:idx val="8"/>
          <c:order val="6"/>
          <c:tx>
            <c:strRef>
              <c:f>Fed_rate_q!$O$84</c:f>
              <c:strCache>
                <c:ptCount val="1"/>
                <c:pt idx="0">
                  <c:v>Bank of Montreal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Fed_rate_q!$O$85:$O$103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DD1-4874-9292-89707C3F483D}"/>
            </c:ext>
          </c:extLst>
        </c:ser>
        <c:ser>
          <c:idx val="9"/>
          <c:order val="7"/>
          <c:tx>
            <c:strRef>
              <c:f>Fed_rate_q!$P$84</c:f>
              <c:strCache>
                <c:ptCount val="1"/>
                <c:pt idx="0">
                  <c:v>Bank of the West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Fed_rate_q!$P$85:$P$103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1.125</c:v>
                </c:pt>
                <c:pt idx="16">
                  <c:v>1.375</c:v>
                </c:pt>
                <c:pt idx="17">
                  <c:v>1.375</c:v>
                </c:pt>
                <c:pt idx="18">
                  <c:v>1.625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DD1-4874-9292-89707C3F483D}"/>
            </c:ext>
          </c:extLst>
        </c:ser>
        <c:ser>
          <c:idx val="10"/>
          <c:order val="8"/>
          <c:tx>
            <c:strRef>
              <c:f>Fed_rate_q!$Q$84</c:f>
              <c:strCache>
                <c:ptCount val="1"/>
                <c:pt idx="0">
                  <c:v>Bantleon AG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Fed_rate_q!$Q$85:$Q$103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DD1-4874-9292-89707C3F483D}"/>
            </c:ext>
          </c:extLst>
        </c:ser>
        <c:ser>
          <c:idx val="11"/>
          <c:order val="9"/>
          <c:tx>
            <c:strRef>
              <c:f>Fed_rate_q!$R$84</c:f>
              <c:strCache>
                <c:ptCount val="1"/>
                <c:pt idx="0">
                  <c:v>Barclays PLC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Fed_rate_q!$R$85:$R$103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1.375</c:v>
                </c:pt>
                <c:pt idx="16">
                  <c:v>1.625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DD1-4874-9292-89707C3F483D}"/>
            </c:ext>
          </c:extLst>
        </c:ser>
        <c:ser>
          <c:idx val="12"/>
          <c:order val="10"/>
          <c:tx>
            <c:strRef>
              <c:f>Fed_rate_q!$S$84</c:f>
              <c:strCache>
                <c:ptCount val="1"/>
                <c:pt idx="0">
                  <c:v>Bloomberg Economics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Fed_rate_q!$S$85:$S$103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0.125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DD1-4874-9292-89707C3F483D}"/>
            </c:ext>
          </c:extLst>
        </c:ser>
        <c:ser>
          <c:idx val="13"/>
          <c:order val="11"/>
          <c:tx>
            <c:strRef>
              <c:f>Fed_rate_q!$T$84</c:f>
              <c:strCache>
                <c:ptCount val="1"/>
                <c:pt idx="0">
                  <c:v>Canadian Imperial Bank of Commerce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Fed_rate_q!$T$85:$T$103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DD1-4874-9292-89707C3F483D}"/>
            </c:ext>
          </c:extLst>
        </c:ser>
        <c:ser>
          <c:idx val="14"/>
          <c:order val="12"/>
          <c:tx>
            <c:strRef>
              <c:f>Fed_rate_q!$U$84</c:f>
              <c:strCache>
                <c:ptCount val="1"/>
                <c:pt idx="0">
                  <c:v>Capital Economics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Fed_rate_q!$U$85:$U$103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2.125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DD1-4874-9292-89707C3F483D}"/>
            </c:ext>
          </c:extLst>
        </c:ser>
        <c:ser>
          <c:idx val="15"/>
          <c:order val="13"/>
          <c:tx>
            <c:strRef>
              <c:f>Fed_rate_q!$V$84</c:f>
              <c:strCache>
                <c:ptCount val="1"/>
                <c:pt idx="0">
                  <c:v>Commerzbank AG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Fed_rate_q!$V$85:$V$103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DD1-4874-9292-89707C3F483D}"/>
            </c:ext>
          </c:extLst>
        </c:ser>
        <c:ser>
          <c:idx val="16"/>
          <c:order val="14"/>
          <c:tx>
            <c:strRef>
              <c:f>Fed_rate_q!$W$84</c:f>
              <c:strCache>
                <c:ptCount val="1"/>
                <c:pt idx="0">
                  <c:v>Credit Suisse Group AG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Fed_rate_q!$W$85:$W$103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DD1-4874-9292-89707C3F483D}"/>
            </c:ext>
          </c:extLst>
        </c:ser>
        <c:ser>
          <c:idx val="17"/>
          <c:order val="15"/>
          <c:tx>
            <c:strRef>
              <c:f>Fed_rate_q!$X$84</c:f>
              <c:strCache>
                <c:ptCount val="1"/>
                <c:pt idx="0">
                  <c:v>Dai-ichi Life Research Institute Inc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Fed_rate_q!$X$85:$X$103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2.125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DD1-4874-9292-89707C3F483D}"/>
            </c:ext>
          </c:extLst>
        </c:ser>
        <c:ser>
          <c:idx val="18"/>
          <c:order val="16"/>
          <c:tx>
            <c:strRef>
              <c:f>Fed_rate_q!$Y$84</c:f>
              <c:strCache>
                <c:ptCount val="1"/>
                <c:pt idx="0">
                  <c:v>Desjardins Securities Inc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Fed_rate_q!$Y$85:$Y$103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1.375</c:v>
                </c:pt>
                <c:pt idx="16">
                  <c:v>1.625</c:v>
                </c:pt>
                <c:pt idx="17">
                  <c:v>1.625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FDD1-4874-9292-89707C3F483D}"/>
            </c:ext>
          </c:extLst>
        </c:ser>
        <c:ser>
          <c:idx val="19"/>
          <c:order val="17"/>
          <c:tx>
            <c:strRef>
              <c:f>Fed_rate_q!$Z$84</c:f>
              <c:strCache>
                <c:ptCount val="1"/>
                <c:pt idx="0">
                  <c:v>Deutsche Bank AG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Fed_rate_q!$Z$85:$Z$103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1.625</c:v>
                </c:pt>
                <c:pt idx="16">
                  <c:v>1.875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DD1-4874-9292-89707C3F483D}"/>
            </c:ext>
          </c:extLst>
        </c:ser>
        <c:ser>
          <c:idx val="20"/>
          <c:order val="18"/>
          <c:tx>
            <c:strRef>
              <c:f>Fed_rate_q!$AA$84</c:f>
              <c:strCache>
                <c:ptCount val="1"/>
                <c:pt idx="0">
                  <c:v>EconForecaster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Fed_rate_q!$AA$85:$AA$103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0.375</c:v>
                </c:pt>
                <c:pt idx="11">
                  <c:v>0.625</c:v>
                </c:pt>
                <c:pt idx="12">
                  <c:v>0.625</c:v>
                </c:pt>
                <c:pt idx="13">
                  <c:v>0.875</c:v>
                </c:pt>
                <c:pt idx="14">
                  <c:v>0.875</c:v>
                </c:pt>
                <c:pt idx="15">
                  <c:v>1.125</c:v>
                </c:pt>
                <c:pt idx="16">
                  <c:v>1.375</c:v>
                </c:pt>
                <c:pt idx="17">
                  <c:v>1.625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DD1-4874-9292-89707C3F483D}"/>
            </c:ext>
          </c:extLst>
        </c:ser>
        <c:ser>
          <c:idx val="21"/>
          <c:order val="19"/>
          <c:tx>
            <c:strRef>
              <c:f>Fed_rate_q!$AB$84</c:f>
              <c:strCache>
                <c:ptCount val="1"/>
                <c:pt idx="0">
                  <c:v>Fannie Mae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Fed_rate_q!$AB$85:$AB$103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DD1-4874-9292-89707C3F483D}"/>
            </c:ext>
          </c:extLst>
        </c:ser>
        <c:ser>
          <c:idx val="22"/>
          <c:order val="20"/>
          <c:tx>
            <c:strRef>
              <c:f>Fed_rate_q!$AC$84</c:f>
              <c:strCache>
                <c:ptCount val="1"/>
                <c:pt idx="0">
                  <c:v>First Trust Advisors LP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Fed_rate_q!$AC$85:$AC$103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DD1-4874-9292-89707C3F483D}"/>
            </c:ext>
          </c:extLst>
        </c:ser>
        <c:ser>
          <c:idx val="23"/>
          <c:order val="21"/>
          <c:tx>
            <c:strRef>
              <c:f>Fed_rate_q!$AD$84</c:f>
              <c:strCache>
                <c:ptCount val="1"/>
                <c:pt idx="0">
                  <c:v>Goldman Sachs &amp; Co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Fed_rate_q!$AD$85:$AD$103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1.875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DD1-4874-9292-89707C3F483D}"/>
            </c:ext>
          </c:extLst>
        </c:ser>
        <c:ser>
          <c:idx val="24"/>
          <c:order val="22"/>
          <c:tx>
            <c:strRef>
              <c:f>Fed_rate_q!$AE$84</c:f>
              <c:strCache>
                <c:ptCount val="1"/>
                <c:pt idx="0">
                  <c:v>Guerrilla Capital Management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Fed_rate_q!$AE$85:$AE$103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1.375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1.875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FDD1-4874-9292-89707C3F483D}"/>
            </c:ext>
          </c:extLst>
        </c:ser>
        <c:ser>
          <c:idx val="25"/>
          <c:order val="23"/>
          <c:tx>
            <c:strRef>
              <c:f>Fed_rate_q!$AF$84</c:f>
              <c:strCache>
                <c:ptCount val="1"/>
                <c:pt idx="0">
                  <c:v>Helaba Bank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Fed_rate_q!$AF$85:$AF$103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DD1-4874-9292-89707C3F483D}"/>
            </c:ext>
          </c:extLst>
        </c:ser>
        <c:ser>
          <c:idx val="26"/>
          <c:order val="24"/>
          <c:tx>
            <c:strRef>
              <c:f>Fed_rate_q!$AG$84</c:f>
              <c:strCache>
                <c:ptCount val="1"/>
                <c:pt idx="0">
                  <c:v>Hugh Johnson Advisors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Fed_rate_q!$AG$85:$AG$103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1.375</c:v>
                </c:pt>
                <c:pt idx="16">
                  <c:v>1.625</c:v>
                </c:pt>
                <c:pt idx="17">
                  <c:v>1.625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DD1-4874-9292-89707C3F483D}"/>
            </c:ext>
          </c:extLst>
        </c:ser>
        <c:ser>
          <c:idx val="27"/>
          <c:order val="25"/>
          <c:tx>
            <c:strRef>
              <c:f>Fed_rate_q!$AH$84</c:f>
              <c:strCache>
                <c:ptCount val="1"/>
                <c:pt idx="0">
                  <c:v>IHS Markit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Fed_rate_q!$AH$85:$AH$103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1.625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DD1-4874-9292-89707C3F483D}"/>
            </c:ext>
          </c:extLst>
        </c:ser>
        <c:ser>
          <c:idx val="28"/>
          <c:order val="26"/>
          <c:tx>
            <c:strRef>
              <c:f>Fed_rate_q!$AI$84</c:f>
              <c:strCache>
                <c:ptCount val="1"/>
                <c:pt idx="0">
                  <c:v>ING Groep NV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Fed_rate_q!$AI$85:$AI$103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1.875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DD1-4874-9292-89707C3F483D}"/>
            </c:ext>
          </c:extLst>
        </c:ser>
        <c:ser>
          <c:idx val="29"/>
          <c:order val="27"/>
          <c:tx>
            <c:strRef>
              <c:f>Fed_rate_q!$AJ$84</c:f>
              <c:strCache>
                <c:ptCount val="1"/>
                <c:pt idx="0">
                  <c:v>JPMorgan Chase &amp; Co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Fed_rate_q!$AJ$85:$AJ$103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FDD1-4874-9292-89707C3F483D}"/>
            </c:ext>
          </c:extLst>
        </c:ser>
        <c:ser>
          <c:idx val="30"/>
          <c:order val="28"/>
          <c:tx>
            <c:strRef>
              <c:f>Fed_rate_q!$AK$84</c:f>
              <c:strCache>
                <c:ptCount val="1"/>
                <c:pt idx="0">
                  <c:v>Joh Berenberg Gossler &amp; Co KG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Fed_rate_q!$AK$85:$AK$103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FDD1-4874-9292-89707C3F483D}"/>
            </c:ext>
          </c:extLst>
        </c:ser>
        <c:ser>
          <c:idx val="31"/>
          <c:order val="29"/>
          <c:tx>
            <c:strRef>
              <c:f>Fed_rate_q!$AL$84</c:f>
              <c:strCache>
                <c:ptCount val="1"/>
                <c:pt idx="0">
                  <c:v>KPMG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Fed_rate_q!$AL$85:$AL$103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FDD1-4874-9292-89707C3F483D}"/>
            </c:ext>
          </c:extLst>
        </c:ser>
        <c:ser>
          <c:idx val="32"/>
          <c:order val="30"/>
          <c:tx>
            <c:strRef>
              <c:f>Fed_rate_q!$AM$84</c:f>
              <c:strCache>
                <c:ptCount val="1"/>
                <c:pt idx="0">
                  <c:v>Kasikornbank PCL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Fed_rate_q!$AM$85:$AM$103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1.125</c:v>
                </c:pt>
                <c:pt idx="16">
                  <c:v>1.375</c:v>
                </c:pt>
                <c:pt idx="17">
                  <c:v>1.375</c:v>
                </c:pt>
                <c:pt idx="18">
                  <c:v>1.625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FDD1-4874-9292-89707C3F483D}"/>
            </c:ext>
          </c:extLst>
        </c:ser>
        <c:ser>
          <c:idx val="33"/>
          <c:order val="31"/>
          <c:tx>
            <c:strRef>
              <c:f>Fed_rate_q!$AN$84</c:f>
              <c:strCache>
                <c:ptCount val="1"/>
                <c:pt idx="0">
                  <c:v>Kennesaw State University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Fed_rate_q!$AN$85:$AN$103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0.125</c:v>
                </c:pt>
                <c:pt idx="11">
                  <c:v>0.125</c:v>
                </c:pt>
                <c:pt idx="12">
                  <c:v>0.125</c:v>
                </c:pt>
                <c:pt idx="13">
                  <c:v>0.125</c:v>
                </c:pt>
                <c:pt idx="14">
                  <c:v>0.125</c:v>
                </c:pt>
                <c:pt idx="15">
                  <c:v>0.125</c:v>
                </c:pt>
                <c:pt idx="16">
                  <c:v>0.125</c:v>
                </c:pt>
                <c:pt idx="17">
                  <c:v>0.125</c:v>
                </c:pt>
                <c:pt idx="18">
                  <c:v>0.125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FDD1-4874-9292-89707C3F483D}"/>
            </c:ext>
          </c:extLst>
        </c:ser>
        <c:ser>
          <c:idx val="34"/>
          <c:order val="32"/>
          <c:tx>
            <c:strRef>
              <c:f>Fed_rate_q!$AO$84</c:f>
              <c:strCache>
                <c:ptCount val="1"/>
                <c:pt idx="0">
                  <c:v>Krung Thai Bank PCL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Fed_rate_q!$AO$85:$AO$103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FDD1-4874-9292-89707C3F483D}"/>
            </c:ext>
          </c:extLst>
        </c:ser>
        <c:ser>
          <c:idx val="35"/>
          <c:order val="33"/>
          <c:tx>
            <c:strRef>
              <c:f>Fed_rate_q!$AP$84</c:f>
              <c:strCache>
                <c:ptCount val="1"/>
                <c:pt idx="0">
                  <c:v>Landesbank Baden-Wuerttemberg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Fed_rate_q!$AP$85:$AP$103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FDD1-4874-9292-89707C3F483D}"/>
            </c:ext>
          </c:extLst>
        </c:ser>
        <c:ser>
          <c:idx val="36"/>
          <c:order val="34"/>
          <c:tx>
            <c:strRef>
              <c:f>Fed_rate_q!$AQ$84</c:f>
              <c:strCache>
                <c:ptCount val="1"/>
                <c:pt idx="0">
                  <c:v>MacroFin Analytics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Fed_rate_q!$AQ$85:$AQ$103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FDD1-4874-9292-89707C3F483D}"/>
            </c:ext>
          </c:extLst>
        </c:ser>
        <c:ser>
          <c:idx val="37"/>
          <c:order val="35"/>
          <c:tx>
            <c:strRef>
              <c:f>Fed_rate_q!$AR$84</c:f>
              <c:strCache>
                <c:ptCount val="1"/>
                <c:pt idx="0">
                  <c:v>Mitsubishi UFJ Securities Holdings Co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Fed_rate_q!$AR$85:$AR$103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1.125</c:v>
                </c:pt>
                <c:pt idx="15">
                  <c:v>1.375</c:v>
                </c:pt>
                <c:pt idx="16">
                  <c:v>1.375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FDD1-4874-9292-89707C3F483D}"/>
            </c:ext>
          </c:extLst>
        </c:ser>
        <c:ser>
          <c:idx val="38"/>
          <c:order val="36"/>
          <c:tx>
            <c:strRef>
              <c:f>Fed_rate_q!$AS$84</c:f>
              <c:strCache>
                <c:ptCount val="1"/>
                <c:pt idx="0">
                  <c:v>Moody's Economy.com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Fed_rate_q!$AS$85:$AS$103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0.125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FDD1-4874-9292-89707C3F483D}"/>
            </c:ext>
          </c:extLst>
        </c:ser>
        <c:ser>
          <c:idx val="39"/>
          <c:order val="37"/>
          <c:tx>
            <c:strRef>
              <c:f>Fed_rate_q!$AT$84</c:f>
              <c:strCache>
                <c:ptCount val="1"/>
                <c:pt idx="0">
                  <c:v>Mortgage Bankers Association of America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Fed_rate_q!$AT$85:$AT$103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1.125</c:v>
                </c:pt>
                <c:pt idx="15">
                  <c:v>1.375</c:v>
                </c:pt>
                <c:pt idx="16">
                  <c:v>1.625</c:v>
                </c:pt>
                <c:pt idx="17">
                  <c:v>1.625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FDD1-4874-9292-89707C3F483D}"/>
            </c:ext>
          </c:extLst>
        </c:ser>
        <c:ser>
          <c:idx val="40"/>
          <c:order val="38"/>
          <c:tx>
            <c:strRef>
              <c:f>Fed_rate_q!$AU$84</c:f>
              <c:strCache>
                <c:ptCount val="1"/>
                <c:pt idx="0">
                  <c:v>Naroff Economic Advisors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Fed_rate_q!$AU$85:$AU$103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FDD1-4874-9292-89707C3F483D}"/>
            </c:ext>
          </c:extLst>
        </c:ser>
        <c:ser>
          <c:idx val="41"/>
          <c:order val="39"/>
          <c:tx>
            <c:strRef>
              <c:f>Fed_rate_q!$AV$84</c:f>
              <c:strCache>
                <c:ptCount val="1"/>
                <c:pt idx="0">
                  <c:v>National Truck Equipment Association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Fed_rate_q!$AV$85:$AV$103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1.125</c:v>
                </c:pt>
                <c:pt idx="16">
                  <c:v>1.375</c:v>
                </c:pt>
                <c:pt idx="17">
                  <c:v>1.375</c:v>
                </c:pt>
                <c:pt idx="18">
                  <c:v>1.625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FDD1-4874-9292-89707C3F483D}"/>
            </c:ext>
          </c:extLst>
        </c:ser>
        <c:ser>
          <c:idx val="42"/>
          <c:order val="40"/>
          <c:tx>
            <c:strRef>
              <c:f>Fed_rate_q!$AW$84</c:f>
              <c:strCache>
                <c:ptCount val="1"/>
                <c:pt idx="0">
                  <c:v>Natixis 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Fed_rate_q!$AW$85:$AW$103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0.125</c:v>
                </c:pt>
                <c:pt idx="11">
                  <c:v>0.125</c:v>
                </c:pt>
                <c:pt idx="12">
                  <c:v>0.125</c:v>
                </c:pt>
                <c:pt idx="13">
                  <c:v>0.375</c:v>
                </c:pt>
                <c:pt idx="14">
                  <c:v>0.625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FDD1-4874-9292-89707C3F483D}"/>
            </c:ext>
          </c:extLst>
        </c:ser>
        <c:ser>
          <c:idx val="43"/>
          <c:order val="41"/>
          <c:tx>
            <c:strRef>
              <c:f>Fed_rate_q!$AX$84</c:f>
              <c:strCache>
                <c:ptCount val="1"/>
                <c:pt idx="0">
                  <c:v>Nomura Securities Co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Fed_rate_q!$AX$85:$AX$103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FDD1-4874-9292-89707C3F483D}"/>
            </c:ext>
          </c:extLst>
        </c:ser>
        <c:ser>
          <c:idx val="44"/>
          <c:order val="42"/>
          <c:tx>
            <c:strRef>
              <c:f>Fed_rate_q!$AY$84</c:f>
              <c:strCache>
                <c:ptCount val="1"/>
                <c:pt idx="0">
                  <c:v>Oxford Economics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Fed_rate_q!$AY$85:$AY$103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1.875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A-FDD1-4874-9292-89707C3F483D}"/>
            </c:ext>
          </c:extLst>
        </c:ser>
        <c:ser>
          <c:idx val="45"/>
          <c:order val="43"/>
          <c:tx>
            <c:strRef>
              <c:f>Fed_rate_q!$AZ$84</c:f>
              <c:strCache>
                <c:ptCount val="1"/>
                <c:pt idx="0">
                  <c:v>PNC Financial Services Group Inc/The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Fed_rate_q!$AZ$85:$AZ$103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1.875</c:v>
                </c:pt>
                <c:pt idx="17">
                  <c:v>1.875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B-FDD1-4874-9292-89707C3F483D}"/>
            </c:ext>
          </c:extLst>
        </c:ser>
        <c:ser>
          <c:idx val="46"/>
          <c:order val="44"/>
          <c:tx>
            <c:strRef>
              <c:f>Fed_rate_q!$BA$84</c:f>
              <c:strCache>
                <c:ptCount val="1"/>
                <c:pt idx="0">
                  <c:v>Pantheon Macroeconomic Advisors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Fed_rate_q!$BA$85:$BA$103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FDD1-4874-9292-89707C3F483D}"/>
            </c:ext>
          </c:extLst>
        </c:ser>
        <c:ser>
          <c:idx val="47"/>
          <c:order val="45"/>
          <c:tx>
            <c:strRef>
              <c:f>Fed_rate_q!$BB$84</c:f>
              <c:strCache>
                <c:ptCount val="1"/>
                <c:pt idx="0">
                  <c:v>Parkway Advisors L.P.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Fed_rate_q!$BB$85:$BB$103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1.875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FDD1-4874-9292-89707C3F483D}"/>
            </c:ext>
          </c:extLst>
        </c:ser>
        <c:ser>
          <c:idx val="48"/>
          <c:order val="46"/>
          <c:tx>
            <c:strRef>
              <c:f>Fed_rate_q!$BC$84</c:f>
              <c:strCache>
                <c:ptCount val="1"/>
                <c:pt idx="0">
                  <c:v>RBC Financial Group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Fed_rate_q!$BC$85:$BC$103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FDD1-4874-9292-89707C3F483D}"/>
            </c:ext>
          </c:extLst>
        </c:ser>
        <c:ser>
          <c:idx val="49"/>
          <c:order val="47"/>
          <c:tx>
            <c:strRef>
              <c:f>Fed_rate_q!$BD$84</c:f>
              <c:strCache>
                <c:ptCount val="1"/>
                <c:pt idx="0">
                  <c:v>Rabobank 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Fed_rate_q!$BD$85:$BD$103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1.875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FDD1-4874-9292-89707C3F483D}"/>
            </c:ext>
          </c:extLst>
        </c:ser>
        <c:ser>
          <c:idx val="50"/>
          <c:order val="48"/>
          <c:tx>
            <c:strRef>
              <c:f>Fed_rate_q!$BE$84</c:f>
              <c:strCache>
                <c:ptCount val="1"/>
                <c:pt idx="0">
                  <c:v>Raymond James Financial Inc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Fed_rate_q!$BE$85:$BE$103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FDD1-4874-9292-89707C3F483D}"/>
            </c:ext>
          </c:extLst>
        </c:ser>
        <c:ser>
          <c:idx val="51"/>
          <c:order val="49"/>
          <c:tx>
            <c:strRef>
              <c:f>Fed_rate_q!$BF$84</c:f>
              <c:strCache>
                <c:ptCount val="1"/>
                <c:pt idx="0">
                  <c:v>Regions Financial Corp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Fed_rate_q!$BF$85:$BF$103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1.625</c:v>
                </c:pt>
                <c:pt idx="16">
                  <c:v>1.875</c:v>
                </c:pt>
                <c:pt idx="17">
                  <c:v>1.875</c:v>
                </c:pt>
                <c:pt idx="18">
                  <c:v>1.875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FDD1-4874-9292-89707C3F483D}"/>
            </c:ext>
          </c:extLst>
        </c:ser>
        <c:ser>
          <c:idx val="52"/>
          <c:order val="50"/>
          <c:tx>
            <c:strRef>
              <c:f>Fed_rate_q!$BG$84</c:f>
              <c:strCache>
                <c:ptCount val="1"/>
                <c:pt idx="0">
                  <c:v>SMBC Nikko Securities Inc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Fed_rate_q!$BG$85:$BG$103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2.125</c:v>
                </c:pt>
                <c:pt idx="17">
                  <c:v>2.375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FDD1-4874-9292-89707C3F483D}"/>
            </c:ext>
          </c:extLst>
        </c:ser>
        <c:ser>
          <c:idx val="53"/>
          <c:order val="51"/>
          <c:tx>
            <c:strRef>
              <c:f>Fed_rate_q!$BH$84</c:f>
              <c:strCache>
                <c:ptCount val="1"/>
                <c:pt idx="0">
                  <c:v>Scope Ratings GmbH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Fed_rate_q!$BH$85:$BH$103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0.625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1.125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3-FDD1-4874-9292-89707C3F483D}"/>
            </c:ext>
          </c:extLst>
        </c:ser>
        <c:ser>
          <c:idx val="54"/>
          <c:order val="52"/>
          <c:tx>
            <c:strRef>
              <c:f>Fed_rate_q!$BI$84</c:f>
              <c:strCache>
                <c:ptCount val="1"/>
                <c:pt idx="0">
                  <c:v>Scotia Capital Inc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Fed_rate_q!$BI$85:$BI$103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1.375</c:v>
                </c:pt>
                <c:pt idx="15">
                  <c:v>1.375</c:v>
                </c:pt>
                <c:pt idx="16">
                  <c:v>1.375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FDD1-4874-9292-89707C3F483D}"/>
            </c:ext>
          </c:extLst>
        </c:ser>
        <c:ser>
          <c:idx val="55"/>
          <c:order val="53"/>
          <c:tx>
            <c:strRef>
              <c:f>Fed_rate_q!$BJ$84</c:f>
              <c:strCache>
                <c:ptCount val="1"/>
                <c:pt idx="0">
                  <c:v>Skandinaviska Enskilda Banken AB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Fed_rate_q!$BJ$85:$BJ$103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1.625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FDD1-4874-9292-89707C3F483D}"/>
            </c:ext>
          </c:extLst>
        </c:ser>
        <c:ser>
          <c:idx val="56"/>
          <c:order val="54"/>
          <c:tx>
            <c:strRef>
              <c:f>Fed_rate_q!$BK$84</c:f>
              <c:strCache>
                <c:ptCount val="1"/>
                <c:pt idx="0">
                  <c:v>Societe Generale 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Fed_rate_q!$BK$85:$BK$103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1.375</c:v>
                </c:pt>
                <c:pt idx="16">
                  <c:v>1.625</c:v>
                </c:pt>
                <c:pt idx="17">
                  <c:v>1.875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FDD1-4874-9292-89707C3F483D}"/>
            </c:ext>
          </c:extLst>
        </c:ser>
        <c:ser>
          <c:idx val="57"/>
          <c:order val="55"/>
          <c:tx>
            <c:strRef>
              <c:f>Fed_rate_q!$BL$84</c:f>
              <c:strCache>
                <c:ptCount val="1"/>
                <c:pt idx="0">
                  <c:v>Standard Chartered PLC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Fed_rate_q!$BL$85:$BL$103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0.625</c:v>
                </c:pt>
                <c:pt idx="13">
                  <c:v>0.875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FDD1-4874-9292-89707C3F483D}"/>
            </c:ext>
          </c:extLst>
        </c:ser>
        <c:ser>
          <c:idx val="58"/>
          <c:order val="56"/>
          <c:tx>
            <c:strRef>
              <c:f>Fed_rate_q!$BM$84</c:f>
              <c:strCache>
                <c:ptCount val="1"/>
                <c:pt idx="0">
                  <c:v>Swiss Reinsurance Co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Fed_rate_q!$BM$85:$BM$103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0.375</c:v>
                </c:pt>
                <c:pt idx="12">
                  <c:v>0.625</c:v>
                </c:pt>
                <c:pt idx="13">
                  <c:v>0.625</c:v>
                </c:pt>
                <c:pt idx="14">
                  <c:v>0.875</c:v>
                </c:pt>
                <c:pt idx="15">
                  <c:v>0.875</c:v>
                </c:pt>
                <c:pt idx="16">
                  <c:v>1.125</c:v>
                </c:pt>
                <c:pt idx="17">
                  <c:v>1.125</c:v>
                </c:pt>
                <c:pt idx="18">
                  <c:v>1.375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8-FDD1-4874-9292-89707C3F483D}"/>
            </c:ext>
          </c:extLst>
        </c:ser>
        <c:ser>
          <c:idx val="59"/>
          <c:order val="57"/>
          <c:tx>
            <c:strRef>
              <c:f>Fed_rate_q!$BN$84</c:f>
              <c:strCache>
                <c:ptCount val="1"/>
                <c:pt idx="0">
                  <c:v>TD Securities Ltd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Fed_rate_q!$BN$85:$BN$103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9-FDD1-4874-9292-89707C3F483D}"/>
            </c:ext>
          </c:extLst>
        </c:ser>
        <c:ser>
          <c:idx val="60"/>
          <c:order val="58"/>
          <c:tx>
            <c:strRef>
              <c:f>Fed_rate_q!$BO$84</c:f>
              <c:strCache>
                <c:ptCount val="1"/>
                <c:pt idx="0">
                  <c:v>Thru the Cycle LLC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Fed_rate_q!$BO$85:$BO$103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1.125</c:v>
                </c:pt>
                <c:pt idx="14">
                  <c:v>1.125</c:v>
                </c:pt>
                <c:pt idx="15">
                  <c:v>1.125</c:v>
                </c:pt>
                <c:pt idx="16">
                  <c:v>1.125</c:v>
                </c:pt>
                <c:pt idx="17">
                  <c:v>1.125</c:v>
                </c:pt>
                <c:pt idx="18">
                  <c:v>1.125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A-FDD1-4874-9292-89707C3F483D}"/>
            </c:ext>
          </c:extLst>
        </c:ser>
        <c:ser>
          <c:idx val="61"/>
          <c:order val="59"/>
          <c:tx>
            <c:strRef>
              <c:f>Fed_rate_q!$BP$84</c:f>
              <c:strCache>
                <c:ptCount val="1"/>
                <c:pt idx="0">
                  <c:v>Toronto-Dominion Bank/The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Fed_rate_q!$BP$85:$BP$103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1.875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FDD1-4874-9292-89707C3F483D}"/>
            </c:ext>
          </c:extLst>
        </c:ser>
        <c:ser>
          <c:idx val="62"/>
          <c:order val="60"/>
          <c:tx>
            <c:strRef>
              <c:f>Fed_rate_q!$BQ$84</c:f>
              <c:strCache>
                <c:ptCount val="1"/>
                <c:pt idx="0">
                  <c:v>UCLA Anderson Forecast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Fed_rate_q!$BQ$85:$BQ$103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2.125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C-FDD1-4874-9292-89707C3F483D}"/>
            </c:ext>
          </c:extLst>
        </c:ser>
        <c:ser>
          <c:idx val="63"/>
          <c:order val="61"/>
          <c:tx>
            <c:strRef>
              <c:f>Fed_rate_q!$BR$84</c:f>
              <c:strCache>
                <c:ptCount val="1"/>
                <c:pt idx="0">
                  <c:v>UMB Bank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Fed_rate_q!$BR$85:$BR$103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1.375</c:v>
                </c:pt>
                <c:pt idx="16">
                  <c:v>1.625</c:v>
                </c:pt>
                <c:pt idx="17">
                  <c:v>1.875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FDD1-4874-9292-89707C3F483D}"/>
            </c:ext>
          </c:extLst>
        </c:ser>
        <c:ser>
          <c:idx val="64"/>
          <c:order val="62"/>
          <c:tx>
            <c:strRef>
              <c:f>Fed_rate_q!$BS$84</c:f>
              <c:strCache>
                <c:ptCount val="1"/>
                <c:pt idx="0">
                  <c:v>Vining-Sparks IBG LP/New York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Fed_rate_q!$BS$85:$BS$103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1.125</c:v>
                </c:pt>
                <c:pt idx="16">
                  <c:v>1.375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E-FDD1-4874-9292-89707C3F483D}"/>
            </c:ext>
          </c:extLst>
        </c:ser>
        <c:ser>
          <c:idx val="65"/>
          <c:order val="63"/>
          <c:tx>
            <c:strRef>
              <c:f>Fed_rate_q!$BT$84</c:f>
              <c:strCache>
                <c:ptCount val="1"/>
                <c:pt idx="0">
                  <c:v>Visa Inc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Fed_rate_q!$BT$85:$BT$103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1.875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F-FDD1-4874-9292-89707C3F483D}"/>
            </c:ext>
          </c:extLst>
        </c:ser>
        <c:ser>
          <c:idx val="66"/>
          <c:order val="64"/>
          <c:tx>
            <c:strRef>
              <c:f>Fed_rate_q!$BU$84</c:f>
              <c:strCache>
                <c:ptCount val="1"/>
                <c:pt idx="0">
                  <c:v>Wells Fargo &amp; Co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Fed_rate_q!$BU$85:$BU$103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1.875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0-FDD1-4874-9292-89707C3F483D}"/>
            </c:ext>
          </c:extLst>
        </c:ser>
        <c:ser>
          <c:idx val="0"/>
          <c:order val="65"/>
          <c:tx>
            <c:strRef>
              <c:f>Fed_rate_q!$F$84</c:f>
              <c:strCache>
                <c:ptCount val="1"/>
                <c:pt idx="0">
                  <c:v>Actual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Fed_rate_q!$F$85:$F$103</c:f>
              <c:numCache>
                <c:formatCode>0.00</c:formatCode>
                <c:ptCount val="19"/>
                <c:pt idx="0">
                  <c:v>1.625</c:v>
                </c:pt>
                <c:pt idx="1">
                  <c:v>0.125</c:v>
                </c:pt>
                <c:pt idx="2">
                  <c:v>0.125</c:v>
                </c:pt>
                <c:pt idx="3">
                  <c:v>0.125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0.125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FDD1-4874-9292-89707C3F483D}"/>
            </c:ext>
          </c:extLst>
        </c:ser>
        <c:ser>
          <c:idx val="68"/>
          <c:order val="66"/>
          <c:tx>
            <c:strRef>
              <c:f>Fed_rate_q!$BV$84</c:f>
              <c:strCache>
                <c:ptCount val="1"/>
                <c:pt idx="0">
                  <c:v>15th percentile</c:v>
                </c:pt>
              </c:strCache>
            </c:strRef>
          </c:tx>
          <c:spPr>
            <a:ln w="508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val>
            <c:numRef>
              <c:f>Fed_rate_q!$BV$85:$BV$103</c:f>
              <c:numCache>
                <c:formatCode>General</c:formatCode>
                <c:ptCount val="19"/>
                <c:pt idx="8">
                  <c:v>0.125</c:v>
                </c:pt>
                <c:pt idx="9">
                  <c:v>0.125</c:v>
                </c:pt>
                <c:pt idx="10">
                  <c:v>0.375</c:v>
                </c:pt>
                <c:pt idx="11">
                  <c:v>0.625</c:v>
                </c:pt>
                <c:pt idx="12">
                  <c:v>0.875</c:v>
                </c:pt>
                <c:pt idx="13">
                  <c:v>0.875</c:v>
                </c:pt>
                <c:pt idx="14">
                  <c:v>1.125</c:v>
                </c:pt>
                <c:pt idx="15">
                  <c:v>1.125</c:v>
                </c:pt>
                <c:pt idx="16">
                  <c:v>1.375</c:v>
                </c:pt>
                <c:pt idx="17">
                  <c:v>1.4375</c:v>
                </c:pt>
                <c:pt idx="18">
                  <c:v>1.625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2-FDD1-4874-9292-89707C3F483D}"/>
            </c:ext>
          </c:extLst>
        </c:ser>
        <c:ser>
          <c:idx val="1"/>
          <c:order val="67"/>
          <c:tx>
            <c:strRef>
              <c:f>Fed_rate_q!$H$84</c:f>
              <c:strCache>
                <c:ptCount val="1"/>
                <c:pt idx="0">
                  <c:v>Consensus Median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Fed_rate_q!$E$85:$E$103</c:f>
              <c:numCache>
                <c:formatCode>yyyy\-mm\-dd</c:formatCode>
                <c:ptCount val="19"/>
                <c:pt idx="0">
                  <c:v>43739</c:v>
                </c:pt>
                <c:pt idx="1">
                  <c:v>43831</c:v>
                </c:pt>
                <c:pt idx="2">
                  <c:v>43922</c:v>
                </c:pt>
                <c:pt idx="3">
                  <c:v>44013</c:v>
                </c:pt>
                <c:pt idx="4">
                  <c:v>44105</c:v>
                </c:pt>
                <c:pt idx="5">
                  <c:v>44197</c:v>
                </c:pt>
                <c:pt idx="6">
                  <c:v>44287</c:v>
                </c:pt>
                <c:pt idx="7">
                  <c:v>44378</c:v>
                </c:pt>
                <c:pt idx="8">
                  <c:v>44470</c:v>
                </c:pt>
                <c:pt idx="9">
                  <c:v>44562</c:v>
                </c:pt>
                <c:pt idx="10">
                  <c:v>44652</c:v>
                </c:pt>
                <c:pt idx="11">
                  <c:v>44743</c:v>
                </c:pt>
                <c:pt idx="12">
                  <c:v>44835</c:v>
                </c:pt>
                <c:pt idx="13">
                  <c:v>44927</c:v>
                </c:pt>
                <c:pt idx="14">
                  <c:v>45017</c:v>
                </c:pt>
                <c:pt idx="15">
                  <c:v>45108</c:v>
                </c:pt>
                <c:pt idx="16">
                  <c:v>45200</c:v>
                </c:pt>
                <c:pt idx="17">
                  <c:v>45292</c:v>
                </c:pt>
                <c:pt idx="18">
                  <c:v>45383</c:v>
                </c:pt>
              </c:numCache>
            </c:numRef>
          </c:cat>
          <c:val>
            <c:numRef>
              <c:f>Fed_rate_q!$H$85:$H$103</c:f>
              <c:numCache>
                <c:formatCode>0.00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0.875</c:v>
                </c:pt>
                <c:pt idx="13">
                  <c:v>1.125</c:v>
                </c:pt>
                <c:pt idx="14">
                  <c:v>1.375</c:v>
                </c:pt>
                <c:pt idx="15">
                  <c:v>1.625</c:v>
                </c:pt>
                <c:pt idx="16">
                  <c:v>1.625</c:v>
                </c:pt>
                <c:pt idx="17">
                  <c:v>1.875</c:v>
                </c:pt>
                <c:pt idx="18">
                  <c:v>2.125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3-FDD1-4874-9292-89707C3F483D}"/>
            </c:ext>
          </c:extLst>
        </c:ser>
        <c:ser>
          <c:idx val="69"/>
          <c:order val="68"/>
          <c:tx>
            <c:strRef>
              <c:f>Fed_rate_q!$BW$84</c:f>
              <c:strCache>
                <c:ptCount val="1"/>
                <c:pt idx="0">
                  <c:v>85th percentile</c:v>
                </c:pt>
              </c:strCache>
            </c:strRef>
          </c:tx>
          <c:spPr>
            <a:ln w="508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val>
            <c:numRef>
              <c:f>Fed_rate_q!$BW$85:$BW$103</c:f>
              <c:numCache>
                <c:formatCode>General</c:formatCode>
                <c:ptCount val="19"/>
                <c:pt idx="8">
                  <c:v>0.125</c:v>
                </c:pt>
                <c:pt idx="9">
                  <c:v>0.375</c:v>
                </c:pt>
                <c:pt idx="10">
                  <c:v>0.625</c:v>
                </c:pt>
                <c:pt idx="11">
                  <c:v>0.875</c:v>
                </c:pt>
                <c:pt idx="12">
                  <c:v>1.125</c:v>
                </c:pt>
                <c:pt idx="13">
                  <c:v>1.375</c:v>
                </c:pt>
                <c:pt idx="14">
                  <c:v>1.625</c:v>
                </c:pt>
                <c:pt idx="15">
                  <c:v>1.875</c:v>
                </c:pt>
                <c:pt idx="16">
                  <c:v>1.8874999999999993</c:v>
                </c:pt>
                <c:pt idx="17">
                  <c:v>2.125</c:v>
                </c:pt>
                <c:pt idx="18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4-FDD1-4874-9292-89707C3F483D}"/>
            </c:ext>
          </c:extLst>
        </c:ser>
        <c:ser>
          <c:idx val="67"/>
          <c:order val="69"/>
          <c:tx>
            <c:strRef>
              <c:f>Fed_rate_q!$G$84</c:f>
              <c:strCache>
                <c:ptCount val="1"/>
                <c:pt idx="0">
                  <c:v>SEP median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63500">
                <a:solidFill>
                  <a:srgbClr val="FF0000"/>
                </a:solidFill>
              </a:ln>
              <a:effectLst/>
            </c:spPr>
          </c:marker>
          <c:val>
            <c:numRef>
              <c:f>Fed_rate_q!$G$85:$G$103</c:f>
              <c:numCache>
                <c:formatCode>General</c:formatCode>
                <c:ptCount val="19"/>
                <c:pt idx="12">
                  <c:v>0.9</c:v>
                </c:pt>
                <c:pt idx="16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5-FDD1-4874-9292-89707C3F4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3282896"/>
        <c:axId val="1003292736"/>
      </c:lineChart>
      <c:dateAx>
        <c:axId val="1003282896"/>
        <c:scaling>
          <c:orientation val="minMax"/>
          <c:min val="44287"/>
        </c:scaling>
        <c:delete val="0"/>
        <c:axPos val="b"/>
        <c:numFmt formatCode="yyyy\-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292736"/>
        <c:crosses val="autoZero"/>
        <c:auto val="1"/>
        <c:lblOffset val="100"/>
        <c:baseTimeUnit val="months"/>
        <c:majorUnit val="3"/>
        <c:majorTimeUnit val="months"/>
      </c:dateAx>
      <c:valAx>
        <c:axId val="10032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2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2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egendEntry>
        <c:idx val="50"/>
        <c:delete val="1"/>
      </c:legendEntry>
      <c:legendEntry>
        <c:idx val="51"/>
        <c:delete val="1"/>
      </c:legendEntry>
      <c:legendEntry>
        <c:idx val="52"/>
        <c:delete val="1"/>
      </c:legendEntry>
      <c:legendEntry>
        <c:idx val="53"/>
        <c:delete val="1"/>
      </c:legendEntry>
      <c:legendEntry>
        <c:idx val="54"/>
        <c:delete val="1"/>
      </c:legendEntry>
      <c:legendEntry>
        <c:idx val="55"/>
        <c:delete val="1"/>
      </c:legendEntry>
      <c:legendEntry>
        <c:idx val="56"/>
        <c:delete val="1"/>
      </c:legendEntry>
      <c:legendEntry>
        <c:idx val="57"/>
        <c:delete val="1"/>
      </c:legendEntry>
      <c:legendEntry>
        <c:idx val="58"/>
        <c:delete val="1"/>
      </c:legendEntry>
      <c:legendEntry>
        <c:idx val="59"/>
        <c:delete val="1"/>
      </c:legendEntry>
      <c:legendEntry>
        <c:idx val="60"/>
        <c:delete val="1"/>
      </c:legendEntry>
      <c:legendEntry>
        <c:idx val="61"/>
        <c:delete val="1"/>
      </c:legendEntry>
      <c:legendEntry>
        <c:idx val="62"/>
        <c:delete val="1"/>
      </c:legendEntry>
      <c:legendEntry>
        <c:idx val="63"/>
        <c:delete val="1"/>
      </c:legendEntry>
      <c:legendEntry>
        <c:idx val="64"/>
        <c:delete val="1"/>
      </c:legendEntry>
      <c:layout>
        <c:manualLayout>
          <c:xMode val="edge"/>
          <c:yMode val="edge"/>
          <c:x val="8.6681157042869647E-2"/>
          <c:y val="9.0726039902172803E-2"/>
          <c:w val="0.7606654528468455"/>
          <c:h val="0.138118925462897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0.70813</cdr:x>
      <cdr:y>0.04686</cdr:y>
    </cdr:from>
    <cdr:to>
      <cdr:x>0.95238</cdr:x>
      <cdr:y>0.09954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016D762-F37E-4387-ACC9-0C957F1F33C3}"/>
            </a:ext>
          </a:extLst>
        </cdr:cNvPr>
        <cdr:cNvSpPr txBox="1"/>
      </cdr:nvSpPr>
      <cdr:spPr>
        <a:xfrm xmlns:a="http://schemas.openxmlformats.org/drawingml/2006/main">
          <a:off x="5472594" y="238378"/>
          <a:ext cx="1887653" cy="26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200" dirty="0"/>
            <a:t>12-month percent change</a:t>
          </a:r>
        </a:p>
      </cdr:txBody>
    </cdr:sp>
  </cdr:relSizeAnchor>
  <cdr:relSizeAnchor xmlns:cdr="http://schemas.openxmlformats.org/drawingml/2006/chartDrawing">
    <cdr:from>
      <cdr:x>0.04812</cdr:x>
      <cdr:y>0.04475</cdr:y>
    </cdr:from>
    <cdr:to>
      <cdr:x>0.30228</cdr:x>
      <cdr:y>0.10136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0F784E2C-290B-4C92-B577-CEE9C0008225}"/>
            </a:ext>
          </a:extLst>
        </cdr:cNvPr>
        <cdr:cNvSpPr txBox="1"/>
      </cdr:nvSpPr>
      <cdr:spPr>
        <a:xfrm xmlns:a="http://schemas.openxmlformats.org/drawingml/2006/main">
          <a:off x="371883" y="227658"/>
          <a:ext cx="1964221" cy="287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dirty="0"/>
            <a:t>12-month percent change</a:t>
          </a:r>
        </a:p>
      </cdr:txBody>
    </cdr:sp>
  </cdr:relSizeAnchor>
  <cdr:relSizeAnchor xmlns:cdr="http://schemas.openxmlformats.org/drawingml/2006/chartDrawing">
    <cdr:from>
      <cdr:x>0.05109</cdr:x>
      <cdr:y>0.92179</cdr:y>
    </cdr:from>
    <cdr:to>
      <cdr:x>0.93899</cdr:x>
      <cdr:y>0.99995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8EABBED-1916-4E23-B86E-2C0405141D1E}"/>
            </a:ext>
          </a:extLst>
        </cdr:cNvPr>
        <cdr:cNvSpPr txBox="1"/>
      </cdr:nvSpPr>
      <cdr:spPr>
        <a:xfrm xmlns:a="http://schemas.openxmlformats.org/drawingml/2006/main">
          <a:off x="394837" y="4689431"/>
          <a:ext cx="6861928" cy="39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800" dirty="0"/>
            <a:t>Source:</a:t>
          </a:r>
          <a:r>
            <a:rPr lang="en-US" sz="800" baseline="0" dirty="0"/>
            <a:t> Bureau of </a:t>
          </a:r>
          <a:r>
            <a:rPr lang="en-US" sz="1000" baseline="0" dirty="0"/>
            <a:t>Economic</a:t>
          </a:r>
          <a:r>
            <a:rPr lang="en-US" sz="800" baseline="0" dirty="0"/>
            <a:t> Analysis</a:t>
          </a:r>
          <a:endParaRPr lang="en-US" sz="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0.04499</cdr:x>
      <cdr:y>0.07974</cdr:y>
    </cdr:from>
    <cdr:to>
      <cdr:x>0.23805</cdr:x>
      <cdr:y>0.12759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1" y="476250"/>
          <a:ext cx="19621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0.0328</cdr:x>
      <cdr:y>0.83017</cdr:y>
    </cdr:from>
    <cdr:to>
      <cdr:x>0.96157</cdr:x>
      <cdr:y>0.99537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487" y="4541947"/>
          <a:ext cx="7177783" cy="903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Notes: The</a:t>
          </a:r>
          <a:r>
            <a:rPr lang="en-US" sz="900" baseline="0" dirty="0"/>
            <a:t> two unemployment gap projections both assume that the unemployment rate follows a path from late 2021 through the end of 2024 consistent with the median projections reported in the December Summary of Economic Projections (SEP). The state-space projection assumes that U* will be flat at 4.1 percent while the CBO projection assumes U* will be equal to 4.4 percent. The FRB-KC labor market conditions index is projected beyond 2021 based on 1992-2019 estimated relationship between changes in the index and changes in the state-space estimate of the unemployment gap and the output gap, combined with the median SEP projections of real activity.</a:t>
          </a:r>
          <a:endParaRPr lang="en-US" sz="900" dirty="0"/>
        </a:p>
      </cdr:txBody>
    </cdr:sp>
  </cdr:relSizeAnchor>
  <cdr:relSizeAnchor xmlns:cdr="http://schemas.openxmlformats.org/drawingml/2006/chartDrawing">
    <cdr:from>
      <cdr:x>0.04167</cdr:x>
      <cdr:y>0.08333</cdr:y>
    </cdr:from>
    <cdr:to>
      <cdr:x>0.20536</cdr:x>
      <cdr:y>0.13194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700" y="342900"/>
          <a:ext cx="10477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Percentage points</a:t>
          </a:r>
        </a:p>
        <a:p xmlns:a="http://schemas.openxmlformats.org/drawingml/2006/main">
          <a:endParaRPr lang="en-US" sz="900" dirty="0"/>
        </a:p>
      </cdr:txBody>
    </cdr:sp>
  </cdr:relSizeAnchor>
  <cdr:relSizeAnchor xmlns:cdr="http://schemas.openxmlformats.org/drawingml/2006/chartDrawing">
    <cdr:from>
      <cdr:x>0.79497</cdr:x>
      <cdr:y>0.08102</cdr:y>
    </cdr:from>
    <cdr:to>
      <cdr:x>0.9628</cdr:x>
      <cdr:y>0.12871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3759" y="443268"/>
          <a:ext cx="1297016" cy="260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dirty="0"/>
            <a:t>Percentage points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0.02099</cdr:x>
      <cdr:y>0.85035</cdr:y>
    </cdr:from>
    <cdr:to>
      <cdr:x>0.97654</cdr:x>
      <cdr:y>0.98322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8663151-52B4-42DE-9D2C-85174855BB11}"/>
            </a:ext>
          </a:extLst>
        </cdr:cNvPr>
        <cdr:cNvSpPr txBox="1"/>
      </cdr:nvSpPr>
      <cdr:spPr>
        <a:xfrm xmlns:a="http://schemas.openxmlformats.org/drawingml/2006/main">
          <a:off x="161943" y="2895600"/>
          <a:ext cx="7372307" cy="452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Note: "Vehicles</a:t>
          </a:r>
          <a:r>
            <a:rPr lang="en-US" baseline="0" dirty="0"/>
            <a:t>" includes "new vehicles," "used cars and trucks," and "car and truck rental."  "Shelter" includes "Owners Equivalent Rent", "Rent of Primary Residence," "Lodging Away From Home," and "Tenants and Household Insurance."</a:t>
          </a:r>
          <a:endParaRPr lang="en-US" dirty="0"/>
        </a:p>
      </cdr:txBody>
    </cdr:sp>
  </cdr:relSizeAnchor>
  <cdr:relSizeAnchor xmlns:cdr="http://schemas.openxmlformats.org/drawingml/2006/chartDrawing">
    <cdr:from>
      <cdr:x>0.06661</cdr:x>
      <cdr:y>0.75507</cdr:y>
    </cdr:from>
    <cdr:to>
      <cdr:x>0.98668</cdr:x>
      <cdr:y>0.84933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5CC8FF3-B2E2-4444-8C62-DF494749C091}"/>
            </a:ext>
          </a:extLst>
        </cdr:cNvPr>
        <cdr:cNvSpPr txBox="1"/>
      </cdr:nvSpPr>
      <cdr:spPr>
        <a:xfrm xmlns:a="http://schemas.openxmlformats.org/drawingml/2006/main">
          <a:off x="514780" y="3841286"/>
          <a:ext cx="7110546" cy="479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            </a:t>
          </a:r>
          <a:r>
            <a:rPr lang="en-US" sz="1400" dirty="0">
              <a:solidFill>
                <a:schemeClr val="tx1"/>
              </a:solidFill>
            </a:rPr>
            <a:t>      2018                                       2019                                       2020                                         2021</a:t>
          </a:r>
        </a:p>
      </cdr:txBody>
    </cdr:sp>
  </cdr:relSizeAnchor>
  <cdr:relSizeAnchor xmlns:cdr="http://schemas.openxmlformats.org/drawingml/2006/chartDrawing">
    <cdr:from>
      <cdr:x>0.81864</cdr:x>
      <cdr:y>0.65276</cdr:y>
    </cdr:from>
    <cdr:to>
      <cdr:x>0.98555</cdr:x>
      <cdr:y>0.7171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2711521-7A21-4CE5-A934-12D9435401C8}"/>
            </a:ext>
          </a:extLst>
        </cdr:cNvPr>
        <cdr:cNvSpPr txBox="1"/>
      </cdr:nvSpPr>
      <cdr:spPr>
        <a:xfrm xmlns:a="http://schemas.openxmlformats.org/drawingml/2006/main">
          <a:off x="6326639" y="3320781"/>
          <a:ext cx="1289955" cy="3273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tx1"/>
              </a:solidFill>
            </a:rPr>
            <a:t>Last obs. is Jan 2022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0.1428</cdr:x>
      <cdr:y>0.89771</cdr:y>
    </cdr:from>
    <cdr:to>
      <cdr:x>0.99581</cdr:x>
      <cdr:y>0.9407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EED9154-4AAB-4516-A871-A379A6912ABB}"/>
            </a:ext>
          </a:extLst>
        </cdr:cNvPr>
        <cdr:cNvSpPr txBox="1"/>
      </cdr:nvSpPr>
      <cdr:spPr>
        <a:xfrm xmlns:a="http://schemas.openxmlformats.org/drawingml/2006/main">
          <a:off x="649432" y="3073977"/>
          <a:ext cx="3879272" cy="1472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0.1409</cdr:x>
      <cdr:y>0.85946</cdr:y>
    </cdr:from>
    <cdr:to>
      <cdr:x>0.96725</cdr:x>
      <cdr:y>0.93311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95D373C-8B31-4FA8-8FB4-7896A40B0590}"/>
            </a:ext>
          </a:extLst>
        </cdr:cNvPr>
        <cdr:cNvSpPr txBox="1"/>
      </cdr:nvSpPr>
      <cdr:spPr>
        <a:xfrm xmlns:a="http://schemas.openxmlformats.org/drawingml/2006/main">
          <a:off x="1088913" y="4727551"/>
          <a:ext cx="6386253" cy="405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         2019                                      2020                                       2021 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0.04911</cdr:x>
      <cdr:y>0.08333</cdr:y>
    </cdr:from>
    <cdr:to>
      <cdr:x>0.24107</cdr:x>
      <cdr:y>0.13426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325" y="342900"/>
          <a:ext cx="12287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Index (2012=100)</a:t>
          </a:r>
        </a:p>
      </cdr:txBody>
    </cdr:sp>
  </cdr:relSizeAnchor>
  <cdr:relSizeAnchor xmlns:cdr="http://schemas.openxmlformats.org/drawingml/2006/chartDrawing">
    <cdr:from>
      <cdr:x>0.85714</cdr:x>
      <cdr:y>0.08565</cdr:y>
    </cdr:from>
    <cdr:to>
      <cdr:x>0.95685</cdr:x>
      <cdr:y>0.12963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86400" y="352425"/>
          <a:ext cx="63817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200" dirty="0"/>
            <a:t>Index</a:t>
          </a:r>
        </a:p>
      </cdr:txBody>
    </cdr:sp>
  </cdr:relSizeAnchor>
  <cdr:relSizeAnchor xmlns:cdr="http://schemas.openxmlformats.org/drawingml/2006/chartDrawing">
    <cdr:from>
      <cdr:x>0.06101</cdr:x>
      <cdr:y>0.92739</cdr:y>
    </cdr:from>
    <cdr:to>
      <cdr:x>0.94345</cdr:x>
      <cdr:y>0.98611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6300" y="4749408"/>
          <a:ext cx="6455225" cy="300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Source: Bureau of Economic Analysis, Federal Reserve Bank of New York</a:t>
          </a:r>
        </a:p>
      </cdr:txBody>
    </cdr:sp>
  </cdr:relSizeAnchor>
  <cdr:relSizeAnchor xmlns:cdr="http://schemas.openxmlformats.org/drawingml/2006/chartDrawing">
    <cdr:from>
      <cdr:x>0.49702</cdr:x>
      <cdr:y>0.59491</cdr:y>
    </cdr:from>
    <cdr:to>
      <cdr:x>0.68899</cdr:x>
      <cdr:y>0.66898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81350" y="2447925"/>
          <a:ext cx="12287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Pre-covid trends</a:t>
          </a:r>
        </a:p>
      </cdr:txBody>
    </cdr:sp>
  </cdr:relSizeAnchor>
  <cdr:relSizeAnchor xmlns:cdr="http://schemas.openxmlformats.org/drawingml/2006/chartDrawing">
    <cdr:from>
      <cdr:x>0.63542</cdr:x>
      <cdr:y>0.33102</cdr:y>
    </cdr:from>
    <cdr:to>
      <cdr:x>0.9122</cdr:x>
      <cdr:y>0.60648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C5285A6C-590E-4451-97B3-069E522E5E95}"/>
            </a:ext>
          </a:extLst>
        </cdr:cNvPr>
        <cdr:cNvCxnSpPr/>
      </cdr:nvCxnSpPr>
      <cdr:spPr>
        <a:xfrm xmlns:a="http://schemas.openxmlformats.org/drawingml/2006/main" flipV="1">
          <a:off x="4067175" y="1362075"/>
          <a:ext cx="1771650" cy="1133475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0.64137</cdr:x>
      <cdr:y>0.625</cdr:y>
    </cdr:from>
    <cdr:to>
      <cdr:x>0.92262</cdr:x>
      <cdr:y>0.79398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883924F9-E46A-4684-9A28-8813ECCC4E54}"/>
            </a:ext>
          </a:extLst>
        </cdr:cNvPr>
        <cdr:cNvCxnSpPr/>
      </cdr:nvCxnSpPr>
      <cdr:spPr>
        <a:xfrm xmlns:a="http://schemas.openxmlformats.org/drawingml/2006/main">
          <a:off x="4105275" y="2571750"/>
          <a:ext cx="1800225" cy="695325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0.64286</cdr:x>
      <cdr:y>0.51157</cdr:y>
    </cdr:from>
    <cdr:to>
      <cdr:x>0.81548</cdr:x>
      <cdr:y>0.61574</cdr:y>
    </cdr:to>
    <cdr:cxnSp macro="">
      <cdr:nvCxnSpPr>
        <cdr:cNvPr id="11" name="Straight Arrow Connector 10">
          <a:extLst xmlns:a="http://schemas.openxmlformats.org/drawingml/2006/main">
            <a:ext uri="{FF2B5EF4-FFF2-40B4-BE49-F238E27FC236}">
              <a16:creationId xmlns:a16="http://schemas.microsoft.com/office/drawing/2014/main" id="{23BFB3B9-2C13-46DD-B2E7-A6390B5AEA15}"/>
            </a:ext>
          </a:extLst>
        </cdr:cNvPr>
        <cdr:cNvCxnSpPr/>
      </cdr:nvCxnSpPr>
      <cdr:spPr>
        <a:xfrm xmlns:a="http://schemas.openxmlformats.org/drawingml/2006/main" flipV="1">
          <a:off x="4114800" y="2105025"/>
          <a:ext cx="1104900" cy="428625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0.75446</cdr:x>
      <cdr:y>0.43287</cdr:y>
    </cdr:from>
    <cdr:to>
      <cdr:x>0.94494</cdr:x>
      <cdr:y>0.43287</cdr:y>
    </cdr:to>
    <cdr:cxnSp macro="">
      <cdr:nvCxnSpPr>
        <cdr:cNvPr id="19" name="Straight Connector 18">
          <a:extLst xmlns:a="http://schemas.openxmlformats.org/drawingml/2006/main">
            <a:ext uri="{FF2B5EF4-FFF2-40B4-BE49-F238E27FC236}">
              <a16:creationId xmlns:a16="http://schemas.microsoft.com/office/drawing/2014/main" id="{7DB22517-6676-4CC6-BC16-3E33615D8780}"/>
            </a:ext>
          </a:extLst>
        </cdr:cNvPr>
        <cdr:cNvCxnSpPr/>
      </cdr:nvCxnSpPr>
      <cdr:spPr>
        <a:xfrm xmlns:a="http://schemas.openxmlformats.org/drawingml/2006/main">
          <a:off x="4829175" y="1781175"/>
          <a:ext cx="1219200" cy="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C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0.63393</cdr:x>
      <cdr:y>0.18519</cdr:y>
    </cdr:from>
    <cdr:to>
      <cdr:x>0.7381</cdr:x>
      <cdr:y>0.32176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057650" y="762000"/>
          <a:ext cx="666750" cy="561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aseline="0" dirty="0"/>
            <a:t>normal pressure level</a:t>
          </a:r>
        </a:p>
        <a:p xmlns:a="http://schemas.openxmlformats.org/drawingml/2006/main">
          <a:endParaRPr lang="en-US" sz="900" dirty="0"/>
        </a:p>
      </cdr:txBody>
    </cdr:sp>
  </cdr:relSizeAnchor>
  <cdr:relSizeAnchor xmlns:cdr="http://schemas.openxmlformats.org/drawingml/2006/chartDrawing">
    <cdr:from>
      <cdr:x>0.69494</cdr:x>
      <cdr:y>0.28241</cdr:y>
    </cdr:from>
    <cdr:to>
      <cdr:x>0.8869</cdr:x>
      <cdr:y>0.4213</cdr:y>
    </cdr:to>
    <cdr:cxnSp macro="">
      <cdr:nvCxnSpPr>
        <cdr:cNvPr id="27" name="Straight Arrow Connector 26">
          <a:extLst xmlns:a="http://schemas.openxmlformats.org/drawingml/2006/main">
            <a:ext uri="{FF2B5EF4-FFF2-40B4-BE49-F238E27FC236}">
              <a16:creationId xmlns:a16="http://schemas.microsoft.com/office/drawing/2014/main" id="{34E72EF1-2FFE-4E0D-9925-7FD52446F1C2}"/>
            </a:ext>
          </a:extLst>
        </cdr:cNvPr>
        <cdr:cNvCxnSpPr/>
      </cdr:nvCxnSpPr>
      <cdr:spPr>
        <a:xfrm xmlns:a="http://schemas.openxmlformats.org/drawingml/2006/main">
          <a:off x="4448175" y="1162050"/>
          <a:ext cx="1228725" cy="57150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0.04499</cdr:x>
      <cdr:y>0.07974</cdr:y>
    </cdr:from>
    <cdr:to>
      <cdr:x>0.23805</cdr:x>
      <cdr:y>0.12759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1" y="476250"/>
          <a:ext cx="19621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0.36082</cdr:x>
      <cdr:y>0.94397</cdr:y>
    </cdr:from>
    <cdr:to>
      <cdr:x>0.73477</cdr:x>
      <cdr:y>0.98994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67125" y="6257925"/>
          <a:ext cx="38004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0.40019</cdr:x>
      <cdr:y>0.78807</cdr:y>
    </cdr:from>
    <cdr:to>
      <cdr:x>0.61856</cdr:x>
      <cdr:y>0.84052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7470" y="4035947"/>
          <a:ext cx="1597420" cy="26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Estimation</a:t>
          </a:r>
          <a:r>
            <a:rPr lang="en-US" sz="1100" baseline="0" dirty="0"/>
            <a:t> Period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0.02999</cdr:x>
      <cdr:y>0.83747</cdr:y>
    </cdr:from>
    <cdr:to>
      <cdr:x>0.97844</cdr:x>
      <cdr:y>0.98276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D853D1A4-976A-42CD-B0F3-B44141DDF136}"/>
            </a:ext>
          </a:extLst>
        </cdr:cNvPr>
        <cdr:cNvSpPr txBox="1"/>
      </cdr:nvSpPr>
      <cdr:spPr>
        <a:xfrm xmlns:a="http://schemas.openxmlformats.org/drawingml/2006/main">
          <a:off x="246806" y="4495800"/>
          <a:ext cx="7805364" cy="779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Notes: The figure reports</a:t>
          </a:r>
          <a:r>
            <a:rPr lang="en-US" sz="1000" baseline="0" dirty="0"/>
            <a:t> results from rolling regressions of quarterly inflation on four lags of inflation, the unemployment gap, and a constant. Each data point represents </a:t>
          </a:r>
          <a:r>
            <a:rPr lang="en-US" sz="1000" b="0" i="0" baseline="0" dirty="0">
              <a:effectLst/>
              <a:latin typeface="+mn-lt"/>
              <a:ea typeface="+mn-ea"/>
              <a:cs typeface="+mn-cs"/>
            </a:rPr>
            <a:t>the </a:t>
          </a:r>
          <a:r>
            <a:rPr lang="en-US" sz="1000" b="0" i="0" dirty="0">
              <a:effectLst/>
              <a:latin typeface="+mn-lt"/>
              <a:ea typeface="+mn-ea"/>
              <a:cs typeface="+mn-cs"/>
            </a:rPr>
            <a:t>sum of the</a:t>
          </a:r>
          <a:r>
            <a:rPr lang="en-US" sz="1000" b="0" i="0" baseline="0" dirty="0">
              <a:effectLst/>
              <a:latin typeface="+mn-lt"/>
              <a:ea typeface="+mn-ea"/>
              <a:cs typeface="+mn-cs"/>
            </a:rPr>
            <a:t> </a:t>
          </a:r>
          <a:r>
            <a:rPr lang="en-US" sz="1000" b="0" i="0" dirty="0">
              <a:effectLst/>
              <a:latin typeface="+mn-lt"/>
              <a:ea typeface="+mn-ea"/>
              <a:cs typeface="+mn-cs"/>
            </a:rPr>
            <a:t>coefficients</a:t>
          </a:r>
          <a:r>
            <a:rPr lang="en-US" sz="1000" b="0" i="0" baseline="0" dirty="0">
              <a:effectLst/>
              <a:latin typeface="+mn-lt"/>
              <a:ea typeface="+mn-ea"/>
              <a:cs typeface="+mn-cs"/>
            </a:rPr>
            <a:t> on lagged inflation estimated for a </a:t>
          </a:r>
          <a:r>
            <a:rPr lang="en-US" sz="1000" b="0" i="0" dirty="0">
              <a:effectLst/>
              <a:latin typeface="+mn-lt"/>
              <a:ea typeface="+mn-ea"/>
              <a:cs typeface="+mn-cs"/>
            </a:rPr>
            <a:t>specific sample period. The first dot is for the sample period 1961Q2 to 1980Q1. </a:t>
          </a:r>
          <a:r>
            <a:rPr lang="en-US" sz="1000" b="0" i="0" baseline="0" dirty="0">
              <a:effectLst/>
              <a:latin typeface="+mn-lt"/>
              <a:ea typeface="+mn-ea"/>
              <a:cs typeface="+mn-cs"/>
            </a:rPr>
            <a:t>The last dot is for</a:t>
          </a:r>
          <a:r>
            <a:rPr lang="en-US" sz="1000" b="0" i="0" dirty="0">
              <a:effectLst/>
              <a:latin typeface="+mn-lt"/>
              <a:ea typeface="+mn-ea"/>
              <a:cs typeface="+mn-cs"/>
            </a:rPr>
            <a:t> 2002Q2 to 2021Q4 </a:t>
          </a:r>
          <a:r>
            <a:rPr lang="en-US" sz="1000" b="0" i="0" baseline="0" dirty="0">
              <a:effectLst/>
              <a:latin typeface="+mn-lt"/>
              <a:ea typeface="+mn-ea"/>
              <a:cs typeface="+mn-cs"/>
            </a:rPr>
            <a:t>in the case of CPI and core CPI inflation, and 2002Q1 to 2021Q3 in the case of PCE and core PCE inflation.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0.10185</cdr:x>
      <cdr:y>0.18098</cdr:y>
    </cdr:from>
    <cdr:to>
      <cdr:x>0.14058</cdr:x>
      <cdr:y>0.35632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75108AED-3EF2-488A-86E0-3DFCABB84082}"/>
            </a:ext>
          </a:extLst>
        </cdr:cNvPr>
        <cdr:cNvCxnSpPr/>
      </cdr:nvCxnSpPr>
      <cdr:spPr>
        <a:xfrm xmlns:a="http://schemas.openxmlformats.org/drawingml/2006/main" flipH="1" flipV="1">
          <a:off x="838200" y="971550"/>
          <a:ext cx="318717" cy="94128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0.15745</cdr:x>
      <cdr:y>0.20227</cdr:y>
    </cdr:from>
    <cdr:to>
      <cdr:x>0.5787</cdr:x>
      <cdr:y>0.36351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A8A81765-A10C-4190-B7F6-56461BE49B83}"/>
            </a:ext>
          </a:extLst>
        </cdr:cNvPr>
        <cdr:cNvCxnSpPr/>
      </cdr:nvCxnSpPr>
      <cdr:spPr>
        <a:xfrm xmlns:a="http://schemas.openxmlformats.org/drawingml/2006/main" flipV="1">
          <a:off x="1295751" y="1085850"/>
          <a:ext cx="3466749" cy="8655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0.08622</cdr:x>
      <cdr:y>0.36494</cdr:y>
    </cdr:from>
    <cdr:to>
      <cdr:x>0.38519</cdr:x>
      <cdr:y>0.55713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23967DB1-2DD1-4250-84B0-D3981E9B2E93}"/>
            </a:ext>
          </a:extLst>
        </cdr:cNvPr>
        <cdr:cNvSpPr txBox="1"/>
      </cdr:nvSpPr>
      <cdr:spPr>
        <a:xfrm xmlns:a="http://schemas.openxmlformats.org/drawingml/2006/main">
          <a:off x="709556" y="1959104"/>
          <a:ext cx="2460404" cy="1031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Values</a:t>
          </a:r>
          <a:r>
            <a:rPr lang="en-US" sz="1100" baseline="0" dirty="0"/>
            <a:t> close to 1 indicate that, following positive shocks, inflation is expected to remain persistently elevated unless offset by a period of labor market slack.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0.28679</cdr:x>
      <cdr:y>0.51437</cdr:y>
    </cdr:from>
    <cdr:to>
      <cdr:x>0.64292</cdr:x>
      <cdr:y>0.6408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CEB12BBB-E92E-4CB2-AB36-C9A440E4DC3A}"/>
            </a:ext>
          </a:extLst>
        </cdr:cNvPr>
        <cdr:cNvSpPr txBox="1"/>
      </cdr:nvSpPr>
      <cdr:spPr>
        <a:xfrm xmlns:a="http://schemas.openxmlformats.org/drawingml/2006/main">
          <a:off x="2914650" y="3409950"/>
          <a:ext cx="36195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0.29167</cdr:x>
      <cdr:y>0.50213</cdr:y>
    </cdr:from>
    <cdr:to>
      <cdr:x>0.66326</cdr:x>
      <cdr:y>0.65704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1C2EB2A5-76FB-4C2B-84C4-36FF0AA7EC12}"/>
            </a:ext>
          </a:extLst>
        </cdr:cNvPr>
        <cdr:cNvSpPr txBox="1"/>
      </cdr:nvSpPr>
      <cdr:spPr>
        <a:xfrm xmlns:a="http://schemas.openxmlformats.org/drawingml/2006/main">
          <a:off x="2400300" y="2695575"/>
          <a:ext cx="3058049" cy="831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Values well away from 1 </a:t>
          </a:r>
          <a:r>
            <a:rPr lang="en-US" sz="1100" baseline="0" dirty="0"/>
            <a:t>indicate that the effects of inflation shocks fade away rapidly, causing inflation to return to its longer-run average level in a year or two.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0.63636</cdr:x>
      <cdr:y>0.38857</cdr:y>
    </cdr:from>
    <cdr:to>
      <cdr:x>0.75347</cdr:x>
      <cdr:y>0.50718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4DF5CC1E-73AE-47E3-931D-1245CFAB6FF7}"/>
            </a:ext>
          </a:extLst>
        </cdr:cNvPr>
        <cdr:cNvCxnSpPr/>
      </cdr:nvCxnSpPr>
      <cdr:spPr>
        <a:xfrm xmlns:a="http://schemas.openxmlformats.org/drawingml/2006/main" flipV="1">
          <a:off x="5236988" y="2085975"/>
          <a:ext cx="963787" cy="6367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0.6448</cdr:x>
      <cdr:y>0.52443</cdr:y>
    </cdr:from>
    <cdr:to>
      <cdr:x>0.91097</cdr:x>
      <cdr:y>0.60201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:a16="http://schemas.microsoft.com/office/drawing/2014/main" id="{B9DD7302-F39B-439F-B7F0-06CC1896693F}"/>
            </a:ext>
          </a:extLst>
        </cdr:cNvPr>
        <cdr:cNvCxnSpPr/>
      </cdr:nvCxnSpPr>
      <cdr:spPr>
        <a:xfrm xmlns:a="http://schemas.openxmlformats.org/drawingml/2006/main">
          <a:off x="6553200" y="3476625"/>
          <a:ext cx="2705100" cy="51435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0.07341</cdr:x>
      <cdr:y>0.09782</cdr:y>
    </cdr:from>
    <cdr:to>
      <cdr:x>0.55376</cdr:x>
      <cdr:y>0.29845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068D3C6E-ED3F-45A6-A149-2C3DDB2FF825}"/>
            </a:ext>
          </a:extLst>
        </cdr:cNvPr>
        <cdr:cNvSpPr txBox="1"/>
      </cdr:nvSpPr>
      <cdr:spPr>
        <a:xfrm xmlns:a="http://schemas.openxmlformats.org/drawingml/2006/main">
          <a:off x="537009" y="500985"/>
          <a:ext cx="3513856" cy="1027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aseline="0" dirty="0"/>
            <a:t>Regression Results (1995:M1 to 2021:M11)</a:t>
          </a:r>
        </a:p>
        <a:p xmlns:a="http://schemas.openxmlformats.org/drawingml/2006/main">
          <a:r>
            <a:rPr lang="en-US" sz="1200" b="0" i="0" baseline="0" dirty="0">
              <a:latin typeface="Cambria Math" panose="02040503050406030204" pitchFamily="18" charset="0"/>
            </a:rPr>
            <a:t>𝑃𝐼_𝑡=1.82+.18𝑃𝐼_(𝑡−12)−.12𝑀𝐼𝐶𝐻_(𝑡−12)</a:t>
          </a:r>
          <a:endParaRPr lang="en-US" sz="1200" baseline="0" dirty="0"/>
        </a:p>
        <a:p xmlns:a="http://schemas.openxmlformats.org/drawingml/2006/main">
          <a:r>
            <a:rPr lang="en-US" sz="1200" baseline="0" dirty="0"/>
            <a:t>where PI is the 12-month core PCE inflation rate and </a:t>
          </a:r>
        </a:p>
        <a:p xmlns:a="http://schemas.openxmlformats.org/drawingml/2006/main">
          <a:r>
            <a:rPr lang="en-US" sz="1200" baseline="0" dirty="0"/>
            <a:t>MICH is the 12-month-ahead inflation expectation from the Michigan surveys.</a:t>
          </a:r>
        </a:p>
        <a:p xmlns:a="http://schemas.openxmlformats.org/drawingml/2006/main">
          <a:r>
            <a:rPr lang="en-US" sz="1200" baseline="0" dirty="0"/>
            <a:t>    </a:t>
          </a:r>
        </a:p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0.0327</cdr:x>
      <cdr:y>0.02321</cdr:y>
    </cdr:from>
    <cdr:to>
      <cdr:x>0.36479</cdr:x>
      <cdr:y>0.0765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D43BFF3-73BA-4734-BC13-F5F1ABDB3727}"/>
            </a:ext>
          </a:extLst>
        </cdr:cNvPr>
        <cdr:cNvSpPr txBox="1"/>
      </cdr:nvSpPr>
      <cdr:spPr>
        <a:xfrm xmlns:a="http://schemas.openxmlformats.org/drawingml/2006/main">
          <a:off x="239238" y="118848"/>
          <a:ext cx="2429302" cy="272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Percent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0.04499</cdr:x>
      <cdr:y>0.07974</cdr:y>
    </cdr:from>
    <cdr:to>
      <cdr:x>0.23805</cdr:x>
      <cdr:y>0.12759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F86AFE8-C442-49F7-A221-A264FD461D37}"/>
            </a:ext>
          </a:extLst>
        </cdr:cNvPr>
        <cdr:cNvSpPr txBox="1"/>
      </cdr:nvSpPr>
      <cdr:spPr>
        <a:xfrm xmlns:a="http://schemas.openxmlformats.org/drawingml/2006/main">
          <a:off x="457201" y="476250"/>
          <a:ext cx="19621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0.46491</cdr:x>
      <cdr:y>0.44217</cdr:y>
    </cdr:from>
    <cdr:to>
      <cdr:x>0.53509</cdr:x>
      <cdr:y>0.55783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6D8BB78-EFAD-41EC-9C02-2865695627CB}"/>
            </a:ext>
          </a:extLst>
        </cdr:cNvPr>
        <cdr:cNvSpPr txBox="1"/>
      </cdr:nvSpPr>
      <cdr:spPr>
        <a:xfrm xmlns:a="http://schemas.openxmlformats.org/drawingml/2006/main">
          <a:off x="6057221" y="3495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0.04499</cdr:x>
      <cdr:y>0.07974</cdr:y>
    </cdr:from>
    <cdr:to>
      <cdr:x>0.23805</cdr:x>
      <cdr:y>0.12759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1" y="476250"/>
          <a:ext cx="19621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0.36082</cdr:x>
      <cdr:y>0.94397</cdr:y>
    </cdr:from>
    <cdr:to>
      <cdr:x>0.73477</cdr:x>
      <cdr:y>0.98994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67125" y="6257925"/>
          <a:ext cx="38004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0.28679</cdr:x>
      <cdr:y>0.51437</cdr:y>
    </cdr:from>
    <cdr:to>
      <cdr:x>0.64292</cdr:x>
      <cdr:y>0.6408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914650" y="3409950"/>
          <a:ext cx="36195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0.45276</cdr:x>
      <cdr:y>0.70913</cdr:y>
    </cdr:from>
    <cdr:to>
      <cdr:x>0.94196</cdr:x>
      <cdr:y>0.83796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99033" y="3607574"/>
          <a:ext cx="3780685" cy="65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70%</a:t>
          </a:r>
          <a:r>
            <a:rPr lang="en-US" sz="1200" baseline="0" dirty="0"/>
            <a:t> confidence interval for SEP projections based on historical accuracy of government and private forecasters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0.70089</cdr:x>
      <cdr:y>0.66858</cdr:y>
    </cdr:from>
    <cdr:to>
      <cdr:x>0.793</cdr:x>
      <cdr:y>0.71296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0958D13C-F5E1-4F6D-8D18-4E8FB8402FFF}"/>
            </a:ext>
          </a:extLst>
        </cdr:cNvPr>
        <cdr:cNvCxnSpPr/>
      </cdr:nvCxnSpPr>
      <cdr:spPr>
        <a:xfrm xmlns:a="http://schemas.openxmlformats.org/drawingml/2006/main" flipV="1">
          <a:off x="4486284" y="2751091"/>
          <a:ext cx="589578" cy="182615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0.79798</cdr:x>
      <cdr:y>0.06929</cdr:y>
    </cdr:from>
    <cdr:to>
      <cdr:x>1</cdr:x>
      <cdr:y>0.12034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6167003" y="352498"/>
          <a:ext cx="1561264" cy="2597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dirty="0"/>
            <a:t>Percent</a:t>
          </a:r>
        </a:p>
      </cdr:txBody>
    </cdr:sp>
  </cdr:relSizeAnchor>
  <cdr:relSizeAnchor xmlns:cdr="http://schemas.openxmlformats.org/drawingml/2006/chartDrawing">
    <cdr:from>
      <cdr:x>0.76488</cdr:x>
      <cdr:y>0.1412</cdr:y>
    </cdr:from>
    <cdr:to>
      <cdr:x>0.97768</cdr:x>
      <cdr:y>0.24074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95850" y="581025"/>
          <a:ext cx="136207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December 2021 SEP projections</a:t>
          </a:r>
        </a:p>
      </cdr:txBody>
    </cdr:sp>
  </cdr:relSizeAnchor>
  <cdr:relSizeAnchor xmlns:cdr="http://schemas.openxmlformats.org/drawingml/2006/chartDrawing">
    <cdr:from>
      <cdr:x>0.61309</cdr:x>
      <cdr:y>0.22685</cdr:y>
    </cdr:from>
    <cdr:to>
      <cdr:x>0.77976</cdr:x>
      <cdr:y>0.30787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78453CF9-9245-46A4-8A66-8319EA1A3D3C}"/>
            </a:ext>
          </a:extLst>
        </cdr:cNvPr>
        <cdr:cNvCxnSpPr/>
      </cdr:nvCxnSpPr>
      <cdr:spPr>
        <a:xfrm xmlns:a="http://schemas.openxmlformats.org/drawingml/2006/main" flipH="1">
          <a:off x="3924291" y="933450"/>
          <a:ext cx="1066809" cy="33336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0.80804</cdr:x>
      <cdr:y>0.21991</cdr:y>
    </cdr:from>
    <cdr:to>
      <cdr:x>0.94345</cdr:x>
      <cdr:y>0.5625</cdr:y>
    </cdr:to>
    <cdr:cxnSp macro="">
      <cdr:nvCxnSpPr>
        <cdr:cNvPr id="12" name="Straight Arrow Connector 11">
          <a:extLst xmlns:a="http://schemas.openxmlformats.org/drawingml/2006/main">
            <a:ext uri="{FF2B5EF4-FFF2-40B4-BE49-F238E27FC236}">
              <a16:creationId xmlns:a16="http://schemas.microsoft.com/office/drawing/2014/main" id="{2597A905-ACD9-446F-9B8B-E7494462E279}"/>
            </a:ext>
          </a:extLst>
        </cdr:cNvPr>
        <cdr:cNvCxnSpPr/>
      </cdr:nvCxnSpPr>
      <cdr:spPr>
        <a:xfrm xmlns:a="http://schemas.openxmlformats.org/drawingml/2006/main">
          <a:off x="5172075" y="904875"/>
          <a:ext cx="866787" cy="1409686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0.00595</cdr:x>
      <cdr:y>0.8912</cdr:y>
    </cdr:from>
    <cdr:to>
      <cdr:x>0.99405</cdr:x>
      <cdr:y>0.9838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8100" y="3667125"/>
          <a:ext cx="6324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Source: Bureau of Economic Activity ,</a:t>
          </a:r>
          <a:r>
            <a:rPr lang="en-US" sz="800" baseline="0"/>
            <a:t> Federal Reserve Boarad, </a:t>
          </a:r>
          <a:r>
            <a:rPr lang="en-US" sz="800"/>
            <a:t>and authors' calculations. See the text and appendix for further information about the estimated</a:t>
          </a:r>
          <a:r>
            <a:rPr lang="en-US" sz="800" baseline="0"/>
            <a:t> Phillips curve models and the conditioning assumptions for the projections.</a:t>
          </a:r>
          <a:r>
            <a:rPr lang="en-US" sz="800"/>
            <a:t> </a:t>
          </a:r>
        </a:p>
      </cdr:txBody>
    </cdr:sp>
  </cdr:relSizeAnchor>
  <cdr:relSizeAnchor xmlns:cdr="http://schemas.openxmlformats.org/drawingml/2006/chartDrawing">
    <cdr:from>
      <cdr:x>0.03571</cdr:x>
      <cdr:y>0.0787</cdr:y>
    </cdr:from>
    <cdr:to>
      <cdr:x>0.24553</cdr:x>
      <cdr:y>0.15509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28588" y="323852"/>
          <a:ext cx="1343016" cy="314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Percent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fred.stlouisfed.org/graph/?g=LRZ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B283-8746-4FAD-9B95-ED7DEEC12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The Inflation Situation </a:t>
            </a:r>
            <a:br>
              <a:rPr lang="en-US" sz="4800" dirty="0"/>
            </a:br>
            <a:r>
              <a:rPr lang="en-US" sz="4800" dirty="0"/>
              <a:t>in the United States</a:t>
            </a:r>
            <a:br>
              <a:rPr lang="en-US" sz="4800" dirty="0"/>
            </a:br>
            <a:br>
              <a:rPr lang="en-US" sz="3200" dirty="0"/>
            </a:br>
            <a:r>
              <a:rPr lang="en-US" sz="3200" dirty="0"/>
              <a:t>David Reifschneider</a:t>
            </a:r>
            <a:br>
              <a:rPr lang="en-US" sz="3200" dirty="0"/>
            </a:br>
            <a:r>
              <a:rPr lang="en-US" sz="1800" dirty="0"/>
              <a:t>Retired, Federal Reserve Board</a:t>
            </a:r>
            <a:br>
              <a:rPr lang="en-US" sz="1800" dirty="0"/>
            </a:br>
            <a:br>
              <a:rPr lang="en-US" sz="1800" dirty="0"/>
            </a:br>
            <a:r>
              <a:rPr lang="en-US" sz="3200" dirty="0"/>
              <a:t>David Wilcox</a:t>
            </a:r>
            <a:br>
              <a:rPr lang="en-US" sz="3200" dirty="0"/>
            </a:br>
            <a:r>
              <a:rPr lang="en-US" sz="1800" dirty="0"/>
              <a:t>Bloomberg Economics and Peterson Institute for International Economics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5DC9B-2665-4B1F-A7EA-A1D1BB0B5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25, 2022</a:t>
            </a:r>
          </a:p>
        </p:txBody>
      </p:sp>
    </p:spTree>
    <p:extLst>
      <p:ext uri="{BB962C8B-B14F-4D97-AF65-F5344CB8AC3E}">
        <p14:creationId xmlns:p14="http://schemas.microsoft.com/office/powerpoint/2010/main" val="153586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E7E0-B637-4ADC-8871-0DF933D4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Long-run inflation expectations have moved up much less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CF8FB5-EA68-44E6-B5FC-0F6AF8C03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46648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277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FB45-97DD-452D-9FD5-2E5C62E0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Fed’s views as of December were in line with other forecasters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272631-4B8D-4CC9-8911-21744BD582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86265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9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FB45-97DD-452D-9FD5-2E5C62E0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Fed’s views as of December (their last forecast) were right in line with other forecasters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876CD6A-3F65-468C-AD52-D03D6C8897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54396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41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9C740-0D88-4F26-B3A8-2CA75D6B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 simple model forecasts a big slowdown in inflation, provided adverse shocks stop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23CAFD3-B1C4-417D-B4C7-92B926904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427011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648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72AF-27F6-4AAC-82B8-B1F661C7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Is the labor market hot? </a:t>
            </a:r>
            <a:br>
              <a:rPr lang="en-US" dirty="0"/>
            </a:br>
            <a:r>
              <a:rPr lang="en-US" dirty="0"/>
              <a:t>Or hotter?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26FBA-FF81-4AAF-B3AB-E6A9827533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912670"/>
              </p:ext>
            </p:extLst>
          </p:nvPr>
        </p:nvGraphicFramePr>
        <p:xfrm>
          <a:off x="3759896" y="885459"/>
          <a:ext cx="7728267" cy="547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85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68D1-E69A-45F9-825E-C4913F651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Price inflation surged in 2021 to the fastest rate since the early 1980s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1D42FDD9-8708-485D-8670-0B717DECB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20882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838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3466-B8F0-4DF6-8DE2-6E8623D9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The increase in inflation began as narrow but has diffused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4748FDC-7C86-49AB-91BE-21C5F4DAF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016435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45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3466-B8F0-4DF6-8DE2-6E8623D9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 much larger fraction of the (weighted) CPI is now increasing faster than 4%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46D8A488-449D-453E-9A13-8B4A1D60B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278961"/>
              </p:ext>
            </p:extLst>
          </p:nvPr>
        </p:nvGraphicFramePr>
        <p:xfrm>
          <a:off x="3759896" y="885458"/>
          <a:ext cx="7728267" cy="5500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821BB6-52DC-41FC-AA47-0ABE674B890D}"/>
              </a:ext>
            </a:extLst>
          </p:cNvPr>
          <p:cNvSpPr txBox="1"/>
          <p:nvPr/>
        </p:nvSpPr>
        <p:spPr>
          <a:xfrm>
            <a:off x="7906044" y="6386051"/>
            <a:ext cx="384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Last observation is for January 2022</a:t>
            </a:r>
          </a:p>
        </p:txBody>
      </p:sp>
    </p:spTree>
    <p:extLst>
      <p:ext uri="{BB962C8B-B14F-4D97-AF65-F5344CB8AC3E}">
        <p14:creationId xmlns:p14="http://schemas.microsoft.com/office/powerpoint/2010/main" val="305480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3466-B8F0-4DF6-8DE2-6E8623D9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 shift in the composition of demand</a:t>
            </a:r>
            <a:br>
              <a:rPr lang="en-US" dirty="0"/>
            </a:br>
            <a:r>
              <a:rPr lang="en-US" dirty="0"/>
              <a:t>probably has lifted inflation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EDCF78-144F-4246-9922-6A202AC87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35243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01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68D1-E69A-45F9-825E-C4913F65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Compensation inflation has also picked up strongly</a:t>
            </a:r>
            <a:endParaRPr lang="en-US" dirty="0"/>
          </a:p>
        </p:txBody>
      </p:sp>
      <p:pic>
        <p:nvPicPr>
          <p:cNvPr id="6" name="FRED Graph Chart" descr="FRED Graph">
            <a:hlinkClick r:id="rId2" tooltip="View this chart in your browser. "/>
            <a:extLst>
              <a:ext uri="{FF2B5EF4-FFF2-40B4-BE49-F238E27FC236}">
                <a16:creationId xmlns:a16="http://schemas.microsoft.com/office/drawing/2014/main" id="{9001B8A1-A78E-42A9-AC7C-588BB1214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68738" y="872424"/>
            <a:ext cx="7315200" cy="510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7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064A-F388-47E4-B7C0-DA4FCF20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why not panic?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786B-407F-431A-834A-1268B91A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Some greater concern is warranted. News on inflation and the labor market has been hotter than expected three months ago.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 no longer live in the 1970s: Inflation dynamics have changed.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Short-run inflation expectations have moved up a lot, but they are not useful predictors of inflation. Long-run inflation expectations have increased only a little.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Forecasts from simple models point to a substantial deceleration in prices over the next couple of years.</a:t>
            </a:r>
          </a:p>
        </p:txBody>
      </p:sp>
    </p:spTree>
    <p:extLst>
      <p:ext uri="{BB962C8B-B14F-4D97-AF65-F5344CB8AC3E}">
        <p14:creationId xmlns:p14="http://schemas.microsoft.com/office/powerpoint/2010/main" val="206040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EA8C-CCA3-45B7-B1D9-3594C64C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dynamics have changed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3B4534-F6A9-4ECC-A08A-A9A568BE2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1486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F1D7167-6FE8-4EC9-AB3A-E605817396AC}"/>
              </a:ext>
            </a:extLst>
          </p:cNvPr>
          <p:cNvSpPr txBox="1"/>
          <p:nvPr/>
        </p:nvSpPr>
        <p:spPr>
          <a:xfrm>
            <a:off x="4039737" y="1123837"/>
            <a:ext cx="1473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Sum of coefficients</a:t>
            </a:r>
          </a:p>
        </p:txBody>
      </p:sp>
    </p:spTree>
    <p:extLst>
      <p:ext uri="{BB962C8B-B14F-4D97-AF65-F5344CB8AC3E}">
        <p14:creationId xmlns:p14="http://schemas.microsoft.com/office/powerpoint/2010/main" val="328503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173D48-5AE6-48C0-88DA-7D1992B8F1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Short-run inflation expectations have moved up a lot, but they do not help predict inflation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173D48-5AE6-48C0-88DA-7D1992B8F1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D7F861-6978-4516-AF80-E1617421F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03059"/>
              </p:ext>
            </p:extLst>
          </p:nvPr>
        </p:nvGraphicFramePr>
        <p:xfrm>
          <a:off x="3868738" y="86379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03460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10986</TotalTime>
  <Words>838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 Math</vt:lpstr>
      <vt:lpstr>Corbel</vt:lpstr>
      <vt:lpstr>Wingdings 2</vt:lpstr>
      <vt:lpstr>Frame</vt:lpstr>
      <vt:lpstr>The Inflation Situation  in the United States  David Reifschneider Retired, Federal Reserve Board  David Wilcox Bloomberg Economics and Peterson Institute for International Economics</vt:lpstr>
      <vt:lpstr>Price inflation surged in 2021 to the fastest rate since the early 1980s</vt:lpstr>
      <vt:lpstr>The increase in inflation began as narrow but has diffused</vt:lpstr>
      <vt:lpstr>A much larger fraction of the (weighted) CPI is now increasing faster than 4%</vt:lpstr>
      <vt:lpstr>A shift in the composition of demand probably has lifted inflation</vt:lpstr>
      <vt:lpstr>Compensation inflation has also picked up strongly</vt:lpstr>
      <vt:lpstr>So why not panic?</vt:lpstr>
      <vt:lpstr>Inflation dynamics have changed</vt:lpstr>
      <vt:lpstr>Short-run inflation expectations have moved up a lot, but they do not help predict inflation</vt:lpstr>
      <vt:lpstr>Long-run inflation expectations have moved up much less</vt:lpstr>
      <vt:lpstr>The Fed’s views as of December were in line with other forecasters</vt:lpstr>
      <vt:lpstr>The Fed’s views as of December (their last forecast) were right in line with other forecasters</vt:lpstr>
      <vt:lpstr>A simple model forecasts a big slowdown in inflation, provided adverse shocks stop</vt:lpstr>
      <vt:lpstr>Is the labor market hot?  Or hotter?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the Manse Fund to the Foundation</dc:title>
  <dc:creator>David Wilcox</dc:creator>
  <cp:lastModifiedBy>David Wilcox</cp:lastModifiedBy>
  <cp:revision>7</cp:revision>
  <dcterms:created xsi:type="dcterms:W3CDTF">2021-12-01T23:28:45Z</dcterms:created>
  <dcterms:modified xsi:type="dcterms:W3CDTF">2022-02-21T16:00:59Z</dcterms:modified>
</cp:coreProperties>
</file>